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ADE9C4-60AE-4D07-ACE9-80A3E6B513B6}" type="datetimeFigureOut">
              <a:rPr lang="es-ES" smtClean="0"/>
              <a:pPr/>
              <a:t>19/08/2016</a:t>
            </a:fld>
            <a:endParaRPr lang="es-ES"/>
          </a:p>
        </p:txBody>
      </p:sp>
      <p:sp>
        <p:nvSpPr>
          <p:cNvPr id="20" name="1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033C0-DBEE-49E3-B47B-F5661CD78C8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Elipse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ADE9C4-60AE-4D07-ACE9-80A3E6B513B6}" type="datetimeFigureOut">
              <a:rPr lang="es-ES" smtClean="0"/>
              <a:pPr/>
              <a:t>19/08/2016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033C0-DBEE-49E3-B47B-F5661CD78C8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ADE9C4-60AE-4D07-ACE9-80A3E6B513B6}" type="datetimeFigureOut">
              <a:rPr lang="es-ES" smtClean="0"/>
              <a:pPr/>
              <a:t>19/08/2016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033C0-DBEE-49E3-B47B-F5661CD78C8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ADE9C4-60AE-4D07-ACE9-80A3E6B513B6}" type="datetimeFigureOut">
              <a:rPr lang="es-ES" smtClean="0"/>
              <a:pPr/>
              <a:t>19/08/2016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033C0-DBEE-49E3-B47B-F5661CD78C8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ADE9C4-60AE-4D07-ACE9-80A3E6B513B6}" type="datetimeFigureOut">
              <a:rPr lang="es-ES" smtClean="0"/>
              <a:pPr/>
              <a:t>19/08/2016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033C0-DBEE-49E3-B47B-F5661CD78C8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Rectángulo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ADE9C4-60AE-4D07-ACE9-80A3E6B513B6}" type="datetimeFigureOut">
              <a:rPr lang="es-ES" smtClean="0"/>
              <a:pPr/>
              <a:t>19/08/2016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033C0-DBEE-49E3-B47B-F5661CD78C8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ADE9C4-60AE-4D07-ACE9-80A3E6B513B6}" type="datetimeFigureOut">
              <a:rPr lang="es-ES" smtClean="0"/>
              <a:pPr/>
              <a:t>19/08/2016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033C0-DBEE-49E3-B47B-F5661CD78C8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ADE9C4-60AE-4D07-ACE9-80A3E6B513B6}" type="datetimeFigureOut">
              <a:rPr lang="es-ES" smtClean="0"/>
              <a:pPr/>
              <a:t>19/08/2016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033C0-DBEE-49E3-B47B-F5661CD78C8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ADE9C4-60AE-4D07-ACE9-80A3E6B513B6}" type="datetimeFigureOut">
              <a:rPr lang="es-ES" smtClean="0"/>
              <a:pPr/>
              <a:t>19/08/2016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033C0-DBEE-49E3-B47B-F5661CD78C8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ADE9C4-60AE-4D07-ACE9-80A3E6B513B6}" type="datetimeFigureOut">
              <a:rPr lang="es-ES" smtClean="0"/>
              <a:pPr/>
              <a:t>19/08/2016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033C0-DBEE-49E3-B47B-F5661CD78C8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ADE9C4-60AE-4D07-ACE9-80A3E6B513B6}" type="datetimeFigureOut">
              <a:rPr lang="es-ES" smtClean="0"/>
              <a:pPr/>
              <a:t>19/08/2016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033C0-DBEE-49E3-B47B-F5661CD78C8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Rectángulo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9" name="8 Proceso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Proceso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Anillo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0ADE9C4-60AE-4D07-ACE9-80A3E6B513B6}" type="datetimeFigureOut">
              <a:rPr lang="es-ES" smtClean="0"/>
              <a:pPr/>
              <a:t>19/08/2016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6E033C0-DBEE-49E3-B47B-F5661CD78C8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5" name="14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s-ES" dirty="0" smtClean="0"/>
              <a:t>KIIKSBERG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2214554"/>
            <a:ext cx="7000924" cy="385765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ES" sz="3600" dirty="0" smtClean="0">
                <a:latin typeface="Arial" pitchFamily="34" charset="0"/>
                <a:cs typeface="Arial" pitchFamily="34" charset="0"/>
              </a:rPr>
              <a:t>Clasifico basado en los siguientes criterios:</a:t>
            </a:r>
          </a:p>
          <a:p>
            <a:pPr algn="just">
              <a:buFont typeface="Courier New" pitchFamily="49" charset="0"/>
              <a:buChar char="o"/>
            </a:pPr>
            <a:r>
              <a:rPr lang="es-ES" sz="3600" dirty="0" smtClean="0">
                <a:latin typeface="Arial" pitchFamily="34" charset="0"/>
                <a:cs typeface="Arial" pitchFamily="34" charset="0"/>
              </a:rPr>
              <a:t>Necesidades históricas a las que responden los diferentes autores</a:t>
            </a:r>
          </a:p>
          <a:p>
            <a:pPr algn="just">
              <a:buFont typeface="Courier New" pitchFamily="49" charset="0"/>
              <a:buChar char="o"/>
            </a:pPr>
            <a:r>
              <a:rPr lang="es-ES" sz="3600" dirty="0" smtClean="0">
                <a:latin typeface="Arial" pitchFamily="34" charset="0"/>
                <a:cs typeface="Arial" pitchFamily="34" charset="0"/>
              </a:rPr>
              <a:t>Sistema de Valores</a:t>
            </a:r>
          </a:p>
          <a:p>
            <a:pPr algn="just">
              <a:buFont typeface="Courier New" pitchFamily="49" charset="0"/>
              <a:buChar char="o"/>
            </a:pPr>
            <a:r>
              <a:rPr lang="es-ES" sz="3600" dirty="0" smtClean="0">
                <a:latin typeface="Arial" pitchFamily="34" charset="0"/>
                <a:cs typeface="Arial" pitchFamily="34" charset="0"/>
              </a:rPr>
              <a:t>Niveles de análisis</a:t>
            </a:r>
          </a:p>
          <a:p>
            <a:pPr algn="just">
              <a:buFont typeface="Courier New" pitchFamily="49" charset="0"/>
              <a:buChar char="o"/>
            </a:pPr>
            <a:r>
              <a:rPr lang="es-ES" sz="3600" dirty="0" smtClean="0">
                <a:latin typeface="Arial" pitchFamily="34" charset="0"/>
                <a:cs typeface="Arial" pitchFamily="34" charset="0"/>
              </a:rPr>
              <a:t>Metodología científica utilizada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ES" dirty="0" smtClean="0"/>
              <a:t>Como resultado propone</a:t>
            </a:r>
          </a:p>
          <a:p>
            <a:pPr marL="596646" indent="-514350">
              <a:buFont typeface="+mj-lt"/>
              <a:buAutoNum type="arabicPeriod"/>
            </a:pPr>
            <a:r>
              <a:rPr lang="es-ES" dirty="0" smtClean="0"/>
              <a:t>Orientación Tradicionalista</a:t>
            </a:r>
          </a:p>
          <a:p>
            <a:pPr marL="596646" indent="-514350">
              <a:buFont typeface="+mj-lt"/>
              <a:buAutoNum type="arabicPeriod"/>
            </a:pPr>
            <a:r>
              <a:rPr lang="es-ES" dirty="0" smtClean="0"/>
              <a:t>Orientación sociológica</a:t>
            </a:r>
          </a:p>
          <a:p>
            <a:pPr marL="596646" indent="-514350">
              <a:buFont typeface="+mj-lt"/>
              <a:buAutoNum type="arabicPeriod"/>
            </a:pPr>
            <a:r>
              <a:rPr lang="es-ES" dirty="0" smtClean="0"/>
              <a:t>Oriente hacia la creación de una teoría de </a:t>
            </a:r>
            <a:r>
              <a:rPr lang="es-ES" smtClean="0"/>
              <a:t>la organización</a:t>
            </a:r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o">
  <a:themeElements>
    <a:clrScheme name="Escala de grises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12</TotalTime>
  <Words>43</Words>
  <Application>Microsoft Office PowerPoint</Application>
  <PresentationFormat>Presentación en pantalla (4:3)</PresentationFormat>
  <Paragraphs>10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Solsticio</vt:lpstr>
      <vt:lpstr>KIIKSBERG</vt:lpstr>
      <vt:lpstr>Diapositiva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¿QUE ES UN PARADIGMA?</dc:title>
  <dc:creator>FABIAN</dc:creator>
  <cp:lastModifiedBy>FABIAN</cp:lastModifiedBy>
  <cp:revision>6</cp:revision>
  <dcterms:created xsi:type="dcterms:W3CDTF">2016-08-20T01:53:28Z</dcterms:created>
  <dcterms:modified xsi:type="dcterms:W3CDTF">2016-08-20T02:38:44Z</dcterms:modified>
</cp:coreProperties>
</file>