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BERNANRDO KLIKSBERG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7000924" cy="3857652"/>
          </a:xfrm>
        </p:spPr>
        <p:txBody>
          <a:bodyPr>
            <a:normAutofit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El primer problema a enfrentar e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analizar las diferentes escuelas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o teorías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organizacionales, </a:t>
            </a:r>
            <a:r>
              <a:rPr lang="es-ES" sz="360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3600" smtClean="0">
                <a:latin typeface="Arial" pitchFamily="34" charset="0"/>
                <a:cs typeface="Arial" pitchFamily="34" charset="0"/>
              </a:rPr>
              <a:t>el de definir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un criterio clasificatorio para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las mismas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26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BERNANRDO KLIKSBERG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UN PARADIGMA?</dc:title>
  <dc:creator>FABIAN</dc:creator>
  <cp:lastModifiedBy>FABIAN</cp:lastModifiedBy>
  <cp:revision>2</cp:revision>
  <dcterms:created xsi:type="dcterms:W3CDTF">2016-08-20T01:53:28Z</dcterms:created>
  <dcterms:modified xsi:type="dcterms:W3CDTF">2016-08-20T02:05:44Z</dcterms:modified>
</cp:coreProperties>
</file>