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URWICK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7000924" cy="38576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Afirma que 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investigación sigue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tres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líneas principales</a:t>
            </a:r>
          </a:p>
          <a:p>
            <a:pPr algn="just"/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ciencia de 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dirección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su aplicación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a un problema especifico de ella 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dirección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de la fabrica, con miras 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la obtención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de mayor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productividad</a:t>
            </a: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investigación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de la fabrica por personal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ajeno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a ello, mediante </a:t>
            </a:r>
            <a:r>
              <a:rPr lang="es-ES" sz="360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smtClean="0">
                <a:latin typeface="Arial" pitchFamily="34" charset="0"/>
                <a:cs typeface="Arial" pitchFamily="34" charset="0"/>
              </a:rPr>
              <a:t>asociación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  organismos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profesionales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</TotalTime>
  <Words>54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URWICK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UN PARADIGMA?</dc:title>
  <dc:creator>FABIAN</dc:creator>
  <cp:lastModifiedBy>FABIAN</cp:lastModifiedBy>
  <cp:revision>3</cp:revision>
  <dcterms:created xsi:type="dcterms:W3CDTF">2016-08-20T01:53:28Z</dcterms:created>
  <dcterms:modified xsi:type="dcterms:W3CDTF">2016-08-20T02:09:33Z</dcterms:modified>
</cp:coreProperties>
</file>