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20" name="19 Marcador de pie de página"/>
          <p:cNvSpPr>
            <a:spLocks noGrp="1"/>
          </p:cNvSpPr>
          <p:nvPr>
            <p:ph type="ftr" sz="quarter" idx="11"/>
          </p:nvPr>
        </p:nvSpPr>
        <p:spPr/>
        <p:txBody>
          <a:bodyPr/>
          <a:lstStyle>
            <a:extLst/>
          </a:lstStyle>
          <a:p>
            <a:endParaRPr lang="es-ES"/>
          </a:p>
        </p:txBody>
      </p:sp>
      <p:sp>
        <p:nvSpPr>
          <p:cNvPr id="10" name="9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A0ADE9C4-60AE-4D07-ACE9-80A3E6B513B6}" type="datetimeFigureOut">
              <a:rPr lang="es-ES" smtClean="0"/>
              <a:pPr/>
              <a:t>19/08/2016</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56E033C0-DBEE-49E3-B47B-F5661CD78C8E}" type="slidenum">
              <a:rPr lang="es-ES" smtClean="0"/>
              <a:pPr/>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0ADE9C4-60AE-4D07-ACE9-80A3E6B513B6}" type="datetimeFigureOut">
              <a:rPr lang="es-ES" smtClean="0"/>
              <a:pPr/>
              <a:t>19/08/2016</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6E033C0-DBEE-49E3-B47B-F5661CD78C8E}" type="slidenum">
              <a:rPr lang="es-ES" smtClean="0"/>
              <a:pPr/>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ES" dirty="0" smtClean="0"/>
              <a:t>IDALBERTO CHIAVENATO</a:t>
            </a:r>
            <a:endParaRPr lang="es-ES" dirty="0"/>
          </a:p>
        </p:txBody>
      </p:sp>
      <p:sp>
        <p:nvSpPr>
          <p:cNvPr id="3" name="2 Subtítulo"/>
          <p:cNvSpPr>
            <a:spLocks noGrp="1"/>
          </p:cNvSpPr>
          <p:nvPr>
            <p:ph type="subTitle" idx="1"/>
          </p:nvPr>
        </p:nvSpPr>
        <p:spPr>
          <a:xfrm>
            <a:off x="1357290" y="1857364"/>
            <a:ext cx="7072362" cy="4214842"/>
          </a:xfrm>
        </p:spPr>
        <p:txBody>
          <a:bodyPr>
            <a:normAutofit fontScale="92500" lnSpcReduction="20000"/>
          </a:bodyPr>
          <a:lstStyle/>
          <a:p>
            <a:pPr algn="just"/>
            <a:endParaRPr lang="es-ES" sz="3600" dirty="0" smtClean="0">
              <a:latin typeface="Arial" pitchFamily="34" charset="0"/>
              <a:cs typeface="Arial" pitchFamily="34" charset="0"/>
            </a:endParaRPr>
          </a:p>
          <a:p>
            <a:pPr algn="just"/>
            <a:r>
              <a:rPr lang="es-ES" sz="3600" dirty="0" smtClean="0">
                <a:latin typeface="Arial" pitchFamily="34" charset="0"/>
                <a:cs typeface="Arial" pitchFamily="34" charset="0"/>
              </a:rPr>
              <a:t>Este autor establece un esquema comparativo de los paradigmas administrativos por medio de una matriz en la que contempla nueve aspectos clasificatorios, entre los que incluye, desde el enfoque de la organización hasta los principales representantes de las corrientes administrativas</a:t>
            </a:r>
            <a:endParaRPr lang="es-ES" sz="3600"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pPr marL="596646" indent="-514350">
              <a:buFont typeface="+mj-lt"/>
              <a:buAutoNum type="arabicPeriod"/>
            </a:pPr>
            <a:r>
              <a:rPr lang="es-ES" dirty="0" smtClean="0"/>
              <a:t>Enfoque prescriptivos y normativos, que incluyen los paradigmas postulados por las teorías clásica y de relaciones humanas</a:t>
            </a:r>
          </a:p>
          <a:p>
            <a:pPr marL="596646" indent="-514350">
              <a:buFont typeface="+mj-lt"/>
              <a:buAutoNum type="arabicPeriod"/>
            </a:pPr>
            <a:r>
              <a:rPr lang="es-ES" dirty="0" smtClean="0"/>
              <a:t>Enfoque explicativo que incluye</a:t>
            </a:r>
          </a:p>
          <a:p>
            <a:pPr marL="596646" indent="-514350">
              <a:buNone/>
            </a:pPr>
            <a:r>
              <a:rPr lang="es-ES" dirty="0" smtClean="0"/>
              <a:t>	</a:t>
            </a:r>
            <a:r>
              <a:rPr lang="es-ES" dirty="0" smtClean="0">
                <a:solidFill>
                  <a:schemeClr val="accent3">
                    <a:lumMod val="60000"/>
                    <a:lumOff val="40000"/>
                  </a:schemeClr>
                </a:solidFill>
              </a:rPr>
              <a:t>a. </a:t>
            </a:r>
            <a:r>
              <a:rPr lang="es-ES" dirty="0" smtClean="0"/>
              <a:t>Neoclásica</a:t>
            </a:r>
          </a:p>
          <a:p>
            <a:pPr marL="596646" indent="-514350">
              <a:buNone/>
            </a:pPr>
            <a:r>
              <a:rPr lang="es-ES" dirty="0" smtClean="0"/>
              <a:t>	</a:t>
            </a:r>
            <a:r>
              <a:rPr lang="es-ES" dirty="0" smtClean="0">
                <a:solidFill>
                  <a:schemeClr val="accent3">
                    <a:lumMod val="60000"/>
                    <a:lumOff val="40000"/>
                  </a:schemeClr>
                </a:solidFill>
              </a:rPr>
              <a:t>b. </a:t>
            </a:r>
            <a:r>
              <a:rPr lang="es-ES" dirty="0" smtClean="0"/>
              <a:t>De la burocracia</a:t>
            </a:r>
          </a:p>
          <a:p>
            <a:pPr marL="596646" indent="-514350">
              <a:buNone/>
            </a:pPr>
            <a:r>
              <a:rPr lang="es-ES" dirty="0" smtClean="0"/>
              <a:t>	</a:t>
            </a:r>
            <a:r>
              <a:rPr lang="es-ES" dirty="0" smtClean="0">
                <a:solidFill>
                  <a:schemeClr val="accent3">
                    <a:lumMod val="60000"/>
                    <a:lumOff val="40000"/>
                  </a:schemeClr>
                </a:solidFill>
              </a:rPr>
              <a:t>c. </a:t>
            </a:r>
            <a:r>
              <a:rPr lang="es-ES" dirty="0" smtClean="0"/>
              <a:t>Estructuralista</a:t>
            </a:r>
          </a:p>
          <a:p>
            <a:pPr marL="596646" indent="-514350">
              <a:buNone/>
            </a:pPr>
            <a:r>
              <a:rPr lang="es-ES" dirty="0" smtClean="0"/>
              <a:t>	</a:t>
            </a:r>
            <a:r>
              <a:rPr lang="es-ES" dirty="0" smtClean="0">
                <a:solidFill>
                  <a:schemeClr val="accent3">
                    <a:lumMod val="60000"/>
                    <a:lumOff val="40000"/>
                  </a:schemeClr>
                </a:solidFill>
              </a:rPr>
              <a:t>d. </a:t>
            </a:r>
            <a:r>
              <a:rPr lang="es-ES" dirty="0" smtClean="0"/>
              <a:t>Conductista</a:t>
            </a:r>
          </a:p>
          <a:p>
            <a:pPr marL="596646" indent="-514350">
              <a:buNone/>
            </a:pPr>
            <a:r>
              <a:rPr lang="es-ES" dirty="0" smtClean="0"/>
              <a:t>	</a:t>
            </a:r>
            <a:r>
              <a:rPr lang="es-ES" dirty="0" smtClean="0">
                <a:solidFill>
                  <a:schemeClr val="accent3">
                    <a:lumMod val="60000"/>
                    <a:lumOff val="40000"/>
                  </a:schemeClr>
                </a:solidFill>
              </a:rPr>
              <a:t>e. </a:t>
            </a:r>
            <a:r>
              <a:rPr lang="es-ES" dirty="0" smtClean="0"/>
              <a:t>De los sistemas</a:t>
            </a:r>
            <a:endParaRPr lang="es-E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Escala de grise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TotalTime>
  <Words>66</Words>
  <Application>Microsoft Office PowerPoint</Application>
  <PresentationFormat>Presentación en pantalla (4:3)</PresentationFormat>
  <Paragraphs>10</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Solsticio</vt:lpstr>
      <vt:lpstr>IDALBERTO CHIAVENATO</vt:lpstr>
      <vt:lpstr>Diapositiva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 ES UN PARADIGMA?</dc:title>
  <dc:creator>FABIAN</dc:creator>
  <cp:lastModifiedBy>FABIAN</cp:lastModifiedBy>
  <cp:revision>7</cp:revision>
  <dcterms:created xsi:type="dcterms:W3CDTF">2016-08-20T01:53:28Z</dcterms:created>
  <dcterms:modified xsi:type="dcterms:W3CDTF">2016-08-20T02:34:37Z</dcterms:modified>
</cp:coreProperties>
</file>