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0ADE9C4-60AE-4D07-ACE9-80A3E6B513B6}" type="datetimeFigureOut">
              <a:rPr lang="es-ES" smtClean="0"/>
              <a:pPr/>
              <a:t>19/08/2016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6E033C0-DBEE-49E3-B47B-F5661CD78C8E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" dirty="0" smtClean="0"/>
              <a:t>HAROLD KOONTZ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2214554"/>
            <a:ext cx="7000924" cy="385765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s-ES" sz="3600" dirty="0" smtClean="0">
                <a:latin typeface="Arial" pitchFamily="34" charset="0"/>
                <a:cs typeface="Arial" pitchFamily="34" charset="0"/>
              </a:rPr>
              <a:t>Clasifico las escuelas 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administrativas</a:t>
            </a:r>
          </a:p>
          <a:p>
            <a:pPr algn="just"/>
            <a:r>
              <a:rPr lang="es-ES" sz="3600" dirty="0" smtClean="0">
                <a:latin typeface="Arial" pitchFamily="34" charset="0"/>
                <a:cs typeface="Arial" pitchFamily="34" charset="0"/>
              </a:rPr>
              <a:t> </a:t>
            </a:r>
            <a:endParaRPr lang="es-ES" sz="36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 typeface="Courier New" pitchFamily="49" charset="0"/>
              <a:buChar char="o"/>
            </a:pPr>
            <a:r>
              <a:rPr lang="es-ES" sz="3600" dirty="0" smtClean="0">
                <a:latin typeface="Arial" pitchFamily="34" charset="0"/>
                <a:cs typeface="Arial" pitchFamily="34" charset="0"/>
              </a:rPr>
              <a:t>La 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escuela del proceso de 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administración</a:t>
            </a:r>
          </a:p>
          <a:p>
            <a:pPr algn="just">
              <a:buFont typeface="Courier New" pitchFamily="49" charset="0"/>
              <a:buChar char="o"/>
            </a:pPr>
            <a:r>
              <a:rPr lang="es-ES" sz="3600" dirty="0" smtClean="0">
                <a:latin typeface="Arial" pitchFamily="34" charset="0"/>
                <a:cs typeface="Arial" pitchFamily="34" charset="0"/>
              </a:rPr>
              <a:t>La 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escuela 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empírica</a:t>
            </a:r>
          </a:p>
          <a:p>
            <a:pPr algn="just">
              <a:buFont typeface="Courier New" pitchFamily="49" charset="0"/>
              <a:buChar char="o"/>
            </a:pPr>
            <a:r>
              <a:rPr lang="es-ES" sz="3600" dirty="0" smtClean="0">
                <a:latin typeface="Arial" pitchFamily="34" charset="0"/>
                <a:cs typeface="Arial" pitchFamily="34" charset="0"/>
              </a:rPr>
              <a:t>La 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escuela del Comportamiento 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humano</a:t>
            </a:r>
          </a:p>
          <a:p>
            <a:pPr algn="just">
              <a:buFont typeface="Courier New" pitchFamily="49" charset="0"/>
              <a:buChar char="o"/>
            </a:pPr>
            <a:r>
              <a:rPr lang="es-ES" sz="3600" dirty="0" smtClean="0">
                <a:latin typeface="Arial" pitchFamily="34" charset="0"/>
                <a:cs typeface="Arial" pitchFamily="34" charset="0"/>
              </a:rPr>
              <a:t>La 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escuela del sistema 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social</a:t>
            </a:r>
          </a:p>
          <a:p>
            <a:pPr algn="just">
              <a:buFont typeface="Courier New" pitchFamily="49" charset="0"/>
              <a:buChar char="o"/>
            </a:pPr>
            <a:r>
              <a:rPr lang="es-ES" sz="3600" dirty="0" smtClean="0">
                <a:latin typeface="Arial" pitchFamily="34" charset="0"/>
                <a:cs typeface="Arial" pitchFamily="34" charset="0"/>
              </a:rPr>
              <a:t>La 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escuela de la 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teoría 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de la </a:t>
            </a:r>
            <a:r>
              <a:rPr lang="es-ES" sz="3600" dirty="0" smtClean="0">
                <a:latin typeface="Arial" pitchFamily="34" charset="0"/>
                <a:cs typeface="Arial" pitchFamily="34" charset="0"/>
              </a:rPr>
              <a:t>decisión</a:t>
            </a:r>
          </a:p>
          <a:p>
            <a:pPr algn="just">
              <a:buFont typeface="Courier New" pitchFamily="49" charset="0"/>
              <a:buChar char="o"/>
            </a:pPr>
            <a:r>
              <a:rPr lang="es-ES" sz="3600" dirty="0" smtClean="0">
                <a:latin typeface="Arial" pitchFamily="34" charset="0"/>
                <a:cs typeface="Arial" pitchFamily="34" charset="0"/>
              </a:rPr>
              <a:t>La </a:t>
            </a:r>
            <a:r>
              <a:rPr lang="es-ES" sz="3600" smtClean="0">
                <a:latin typeface="Arial" pitchFamily="34" charset="0"/>
                <a:cs typeface="Arial" pitchFamily="34" charset="0"/>
              </a:rPr>
              <a:t>escuela Matemática</a:t>
            </a:r>
            <a:endParaRPr lang="es-ES" sz="3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Escala de grise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</TotalTime>
  <Words>37</Words>
  <Application>Microsoft Office PowerPoint</Application>
  <PresentationFormat>Presentación en pantalla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Solsticio</vt:lpstr>
      <vt:lpstr>HAROLD KOONTZ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¿QUE ES UN PARADIGMA?</dc:title>
  <dc:creator>FABIAN</dc:creator>
  <cp:lastModifiedBy>FABIAN</cp:lastModifiedBy>
  <cp:revision>4</cp:revision>
  <dcterms:created xsi:type="dcterms:W3CDTF">2016-08-20T01:53:28Z</dcterms:created>
  <dcterms:modified xsi:type="dcterms:W3CDTF">2016-08-20T02:12:44Z</dcterms:modified>
</cp:coreProperties>
</file>