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9/30/2016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003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s-ES" sz="5400" b="1" cap="none" spc="0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815936" y="1223024"/>
            <a:ext cx="5735782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s-ES" b="1" dirty="0" smtClean="0">
                <a:ln/>
                <a:solidFill>
                  <a:schemeClr val="accent3"/>
                </a:solidFill>
              </a:rPr>
              <a:t>Aprendizaje a través de las T.I.C.</a:t>
            </a:r>
            <a:endParaRPr lang="es-ES" b="1" dirty="0">
              <a:ln/>
              <a:solidFill>
                <a:schemeClr val="accent3"/>
              </a:solidFill>
            </a:endParaRPr>
          </a:p>
        </p:txBody>
      </p:sp>
      <p:pic>
        <p:nvPicPr>
          <p:cNvPr id="1026" name="Picture 2" descr="Resultado de imagen de niños con computador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355" y="2125667"/>
            <a:ext cx="4613563" cy="2606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42468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Resultado de imagen de niños con computador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5055" y="1039091"/>
            <a:ext cx="7772400" cy="4779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13251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35243" y="915327"/>
            <a:ext cx="1020779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1600" b="1" dirty="0" smtClean="0">
                <a:ln/>
                <a:solidFill>
                  <a:schemeClr val="accent3"/>
                </a:solidFill>
              </a:rPr>
              <a:t>El aprendizaje de las T.I.C. es un proceso en cual las personas desarrollan habilidades conociendo, </a:t>
            </a:r>
            <a:r>
              <a:rPr lang="es-ES" sz="1600" b="1" dirty="0" err="1" smtClean="0">
                <a:ln/>
                <a:solidFill>
                  <a:schemeClr val="accent3"/>
                </a:solidFill>
              </a:rPr>
              <a:t>explorando,creando</a:t>
            </a:r>
            <a:endParaRPr lang="es-ES" sz="1600" b="1" dirty="0">
              <a:ln/>
              <a:solidFill>
                <a:schemeClr val="accent3"/>
              </a:solidFill>
            </a:endParaRPr>
          </a:p>
          <a:p>
            <a:pPr algn="ctr"/>
            <a:r>
              <a:rPr lang="es-ES" sz="1600" b="1" dirty="0" smtClean="0">
                <a:ln/>
                <a:solidFill>
                  <a:schemeClr val="accent3"/>
                </a:solidFill>
              </a:rPr>
              <a:t>en los diferentes tipos de programas como </a:t>
            </a:r>
            <a:r>
              <a:rPr lang="es-ES" sz="1600" b="1" dirty="0" err="1" smtClean="0">
                <a:ln/>
                <a:solidFill>
                  <a:schemeClr val="accent3"/>
                </a:solidFill>
              </a:rPr>
              <a:t>work</a:t>
            </a:r>
            <a:r>
              <a:rPr lang="es-ES" sz="1600" b="1" dirty="0" smtClean="0">
                <a:ln/>
                <a:solidFill>
                  <a:schemeClr val="accent3"/>
                </a:solidFill>
              </a:rPr>
              <a:t>, Excel, </a:t>
            </a:r>
            <a:r>
              <a:rPr lang="es-ES" sz="1600" b="1" dirty="0" err="1" smtClean="0">
                <a:ln/>
                <a:solidFill>
                  <a:schemeClr val="accent3"/>
                </a:solidFill>
              </a:rPr>
              <a:t>power</a:t>
            </a:r>
            <a:r>
              <a:rPr lang="es-ES" sz="16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s-ES" sz="1600" b="1" dirty="0" err="1" smtClean="0">
                <a:ln/>
                <a:solidFill>
                  <a:schemeClr val="accent3"/>
                </a:solidFill>
              </a:rPr>
              <a:t>point</a:t>
            </a:r>
            <a:r>
              <a:rPr lang="es-ES" sz="1600" b="1" dirty="0" smtClean="0">
                <a:ln/>
                <a:solidFill>
                  <a:schemeClr val="accent3"/>
                </a:solidFill>
              </a:rPr>
              <a:t> y otros que han facilitado</a:t>
            </a:r>
            <a:endParaRPr lang="es-ES" sz="1600" b="1" dirty="0">
              <a:ln/>
              <a:solidFill>
                <a:schemeClr val="accent3"/>
              </a:solidFill>
            </a:endParaRPr>
          </a:p>
          <a:p>
            <a:pPr algn="ctr"/>
            <a:r>
              <a:rPr lang="es-ES" sz="1600" b="1" dirty="0" smtClean="0">
                <a:ln/>
                <a:solidFill>
                  <a:schemeClr val="accent3"/>
                </a:solidFill>
              </a:rPr>
              <a:t> el trabajo del hombre y en los diferentes aspectos que forman parte de la vida del individuo.</a:t>
            </a:r>
          </a:p>
          <a:p>
            <a:pPr algn="ctr"/>
            <a:endParaRPr lang="es-ES" b="1" dirty="0">
              <a:ln/>
              <a:solidFill>
                <a:schemeClr val="accent3"/>
              </a:solidFill>
            </a:endParaRPr>
          </a:p>
        </p:txBody>
      </p:sp>
      <p:pic>
        <p:nvPicPr>
          <p:cNvPr id="3074" name="Picture 2" descr="Resultado de imagen de programas de computador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9910" y="2327563"/>
            <a:ext cx="6234545" cy="3948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994928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esultado de imagen de programas de computador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364" y="893618"/>
            <a:ext cx="7252854" cy="4894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944592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270024" y="967859"/>
            <a:ext cx="89505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b="1" dirty="0" smtClean="0">
                <a:ln/>
                <a:solidFill>
                  <a:schemeClr val="accent3"/>
                </a:solidFill>
              </a:rPr>
              <a:t>A través del aprendizaje de las T.I.C. se puede compartir y transmitir a otros el conocimiento</a:t>
            </a:r>
          </a:p>
          <a:p>
            <a:pPr algn="ctr"/>
            <a:r>
              <a:rPr lang="es-ES" b="1" dirty="0" smtClean="0">
                <a:ln/>
                <a:solidFill>
                  <a:schemeClr val="accent3"/>
                </a:solidFill>
              </a:rPr>
              <a:t>Para construir un mundo mejor.</a:t>
            </a:r>
            <a:endParaRPr lang="es-ES" b="1" dirty="0">
              <a:ln/>
              <a:solidFill>
                <a:schemeClr val="accent3"/>
              </a:solidFill>
            </a:endParaRPr>
          </a:p>
        </p:txBody>
      </p:sp>
      <p:pic>
        <p:nvPicPr>
          <p:cNvPr id="5122" name="Picture 2" descr="Resultado de imagen de niños con computador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925762"/>
            <a:ext cx="5465618" cy="3069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473697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Resultado de imagen de construir un mundo mej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5282" y="1465119"/>
            <a:ext cx="7367154" cy="4495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9970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32</TotalTime>
  <Words>85</Words>
  <Application>Microsoft Office PowerPoint</Application>
  <PresentationFormat>Panorámica</PresentationFormat>
  <Paragraphs>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Celestial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3</cp:revision>
  <dcterms:created xsi:type="dcterms:W3CDTF">2016-09-30T13:09:19Z</dcterms:created>
  <dcterms:modified xsi:type="dcterms:W3CDTF">2016-09-30T13:42:14Z</dcterms:modified>
</cp:coreProperties>
</file>