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Tic un nuevo paradigma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4400" dirty="0" smtClean="0"/>
              <a:t>Tecnología de la información y comunicación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267174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tic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98166" y="2097087"/>
            <a:ext cx="9905999" cy="3496493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Son la palanca principal de transformaciones sin precedentes en el mundo contemporáneo.</a:t>
            </a:r>
          </a:p>
          <a:p>
            <a:r>
              <a:rPr lang="es-MX" dirty="0" smtClean="0"/>
              <a:t>La sociedad se encuentra al punto de viraje, con el nuevo paradigma social de la información y del conocimiento</a:t>
            </a:r>
          </a:p>
          <a:p>
            <a:r>
              <a:rPr lang="es-MX" dirty="0" smtClean="0"/>
              <a:t>Nuevos paradigmas: </a:t>
            </a:r>
          </a:p>
          <a:p>
            <a:r>
              <a:rPr lang="es-MX" dirty="0" smtClean="0"/>
              <a:t>De ¨ educación como industria´ en educación como servicio ( proximidad)</a:t>
            </a:r>
          </a:p>
          <a:p>
            <a:r>
              <a:rPr lang="es-MX" dirty="0" smtClean="0"/>
              <a:t>De ¨ escuelas que enseñan¨ en escuelas que aprenden¨</a:t>
            </a:r>
          </a:p>
          <a:p>
            <a:r>
              <a:rPr lang="es-MX" dirty="0" smtClean="0"/>
              <a:t>De asociacionismo ¨ en ´´ constructivismo´´ de los aprendizajes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88689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EDUCACION COMO SERVICIO ( de proximidad)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educación es un servicio de proximidad y que solo las comunidades disponen de la energía interior necesaria para resolver problemas densos de la humanidad.</a:t>
            </a:r>
          </a:p>
          <a:p>
            <a:r>
              <a:rPr lang="es-MX" dirty="0" smtClean="0"/>
              <a:t>La educación como servicio es una educación al servicio de la integridad de las personas y comunidades que constituye la sustentación de valores de civilización, únicos cimientos que confieren </a:t>
            </a:r>
            <a:r>
              <a:rPr lang="es-MX" dirty="0" err="1" smtClean="0"/>
              <a:t>perenidad</a:t>
            </a:r>
            <a:r>
              <a:rPr lang="es-MX" dirty="0" smtClean="0"/>
              <a:t> de los pueblos y las culturas.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74567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Escuelas que aprenden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Los pilares de la educación : </a:t>
            </a:r>
          </a:p>
          <a:p>
            <a:r>
              <a:rPr lang="es-MX" dirty="0" smtClean="0"/>
              <a:t>Aprender a ser </a:t>
            </a:r>
          </a:p>
          <a:p>
            <a:r>
              <a:rPr lang="es-MX" dirty="0" smtClean="0"/>
              <a:t>Aprender a conocer</a:t>
            </a:r>
          </a:p>
          <a:p>
            <a:r>
              <a:rPr lang="es-MX" dirty="0" smtClean="0"/>
              <a:t>Aprender a hacer </a:t>
            </a:r>
          </a:p>
          <a:p>
            <a:r>
              <a:rPr lang="es-MX" dirty="0" smtClean="0"/>
              <a:t>Aprender a vivir juntos</a:t>
            </a:r>
          </a:p>
          <a:p>
            <a:r>
              <a:rPr lang="es-MX" dirty="0" smtClean="0"/>
              <a:t>Aprender es igualmente un derecho y una obligación de las instituciones lideres de la metamorfosis en curso en la sociedad del conocimiento.</a:t>
            </a:r>
          </a:p>
          <a:p>
            <a:r>
              <a:rPr lang="es-MX" dirty="0" smtClean="0"/>
              <a:t>El aprendizaje organizacional establece cinco disciplinas: dominio personal, visión compartida, modelos mentales, aprendizaje en equipo y pensamiento </a:t>
            </a:r>
            <a:r>
              <a:rPr lang="es-MX" dirty="0" err="1" smtClean="0"/>
              <a:t>sistematico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50086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CONSTRUCCION DE LOS APRENDIZAJES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¨Conocer por participación y no solamente por control¨</a:t>
            </a:r>
          </a:p>
          <a:p>
            <a:r>
              <a:rPr lang="es-MX" dirty="0" smtClean="0"/>
              <a:t>El aprendizaje se basa en la división sujeto-objeto.</a:t>
            </a:r>
          </a:p>
          <a:p>
            <a:r>
              <a:rPr lang="es-MX" dirty="0" smtClean="0"/>
              <a:t>Cambio de paradigma __ nuevo renacimiento / nuevo humanismo</a:t>
            </a:r>
          </a:p>
          <a:p>
            <a:r>
              <a:rPr lang="es-MX" dirty="0" smtClean="0"/>
              <a:t>Modos de prestación o formas de distribución</a:t>
            </a:r>
          </a:p>
          <a:p>
            <a:r>
              <a:rPr lang="es-MX" dirty="0" smtClean="0"/>
              <a:t>Fuerzas motoras </a:t>
            </a:r>
          </a:p>
          <a:p>
            <a:r>
              <a:rPr lang="es-MX" dirty="0" smtClean="0"/>
              <a:t>La sociedad educativa se alimenta de personas competentes para aprender y gestionar autónomamente sus recorridos , procesos de aprendizaje y de construcción activa del conocimiento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00376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31</TotalTime>
  <Words>287</Words>
  <Application>Microsoft Office PowerPoint</Application>
  <PresentationFormat>Panorámica</PresentationFormat>
  <Paragraphs>27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Circuito</vt:lpstr>
      <vt:lpstr>Tic un nuevo paradigma</vt:lpstr>
      <vt:lpstr>tic</vt:lpstr>
      <vt:lpstr>LA EDUCACION COMO SERVICIO ( de proximidad)</vt:lpstr>
      <vt:lpstr>Escuelas que aprenden</vt:lpstr>
      <vt:lpstr>LA CONSTRUCCION DE LOS APRENDIZAJES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Tic</dc:title>
  <dc:creator>miguel silva</dc:creator>
  <cp:lastModifiedBy>miguel silva</cp:lastModifiedBy>
  <cp:revision>4</cp:revision>
  <dcterms:created xsi:type="dcterms:W3CDTF">2016-12-01T11:39:30Z</dcterms:created>
  <dcterms:modified xsi:type="dcterms:W3CDTF">2016-12-01T12:11:30Z</dcterms:modified>
</cp:coreProperties>
</file>