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01/12/2016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6692280" cy="1080120"/>
          </a:xfrm>
        </p:spPr>
        <p:txBody>
          <a:bodyPr>
            <a:normAutofit/>
          </a:bodyPr>
          <a:lstStyle/>
          <a:p>
            <a:r>
              <a:rPr lang="ca-ES" sz="2800" dirty="0" smtClean="0">
                <a:latin typeface="Times New Roman" pitchFamily="18" charset="0"/>
                <a:cs typeface="Times New Roman" pitchFamily="18" charset="0"/>
              </a:rPr>
              <a:t>CONCEPTUALS</a:t>
            </a:r>
            <a:endParaRPr lang="ca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208912" cy="5688632"/>
          </a:xfrm>
        </p:spPr>
        <p:txBody>
          <a:bodyPr>
            <a:noAutofit/>
          </a:bodyPr>
          <a:lstStyle/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</a:rPr>
              <a:t> La cèl·lula</a:t>
            </a: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</a:rPr>
              <a:t> Funcions de la cèl·lula</a:t>
            </a:r>
          </a:p>
          <a:p>
            <a:pPr algn="l" fontAlgn="base"/>
            <a:r>
              <a:rPr lang="ca-ES" sz="2400" dirty="0" smtClean="0">
                <a:solidFill>
                  <a:schemeClr val="tx1"/>
                </a:solidFill>
              </a:rPr>
              <a:t>            Nutrició</a:t>
            </a:r>
          </a:p>
          <a:p>
            <a:pPr algn="l" fontAlgn="base"/>
            <a:r>
              <a:rPr lang="ca-ES" sz="2400" dirty="0" smtClean="0">
                <a:solidFill>
                  <a:schemeClr val="tx1"/>
                </a:solidFill>
              </a:rPr>
              <a:t>            Relació</a:t>
            </a:r>
          </a:p>
          <a:p>
            <a:pPr algn="l" fontAlgn="base"/>
            <a:r>
              <a:rPr lang="ca-ES" sz="2400" dirty="0" smtClean="0">
                <a:solidFill>
                  <a:schemeClr val="tx1"/>
                </a:solidFill>
              </a:rPr>
              <a:t>            Reproducció</a:t>
            </a: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</a:rPr>
              <a:t> Classificació cel·lular </a:t>
            </a:r>
          </a:p>
          <a:p>
            <a:pPr algn="l"/>
            <a:r>
              <a:rPr lang="ca-ES" sz="2400" dirty="0" smtClean="0">
                <a:solidFill>
                  <a:schemeClr val="tx1"/>
                </a:solidFill>
              </a:rPr>
              <a:t>        1. Teoria </a:t>
            </a:r>
            <a:r>
              <a:rPr lang="ca-ES" sz="2400" dirty="0" err="1" smtClean="0">
                <a:solidFill>
                  <a:schemeClr val="tx1"/>
                </a:solidFill>
              </a:rPr>
              <a:t>endosimbiosi</a:t>
            </a:r>
            <a:r>
              <a:rPr lang="ca-ES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ca-ES" sz="2400" dirty="0" smtClean="0">
                <a:solidFill>
                  <a:schemeClr val="tx1"/>
                </a:solidFill>
              </a:rPr>
              <a:t>            1.1 Cèl·lules procariotes</a:t>
            </a:r>
          </a:p>
          <a:p>
            <a:pPr algn="l"/>
            <a:r>
              <a:rPr lang="ca-ES" sz="2400" dirty="0" smtClean="0">
                <a:solidFill>
                  <a:schemeClr val="tx1"/>
                </a:solidFill>
              </a:rPr>
              <a:t>            1.2 Cèl·lules eucariotes</a:t>
            </a:r>
          </a:p>
          <a:p>
            <a:pPr algn="l"/>
            <a:r>
              <a:rPr lang="ca-ES" sz="2400" dirty="0" smtClean="0">
                <a:solidFill>
                  <a:schemeClr val="tx1"/>
                </a:solidFill>
              </a:rPr>
              <a:t>         2.  Cèl·lules animals i vegetals</a:t>
            </a: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</a:rPr>
              <a:t> Parts d’una cèl·lula</a:t>
            </a:r>
          </a:p>
          <a:p>
            <a:pPr algn="l" fontAlgn="base">
              <a:buFont typeface="Arial" pitchFamily="34" charset="0"/>
              <a:buChar char="•"/>
            </a:pPr>
            <a:r>
              <a:rPr lang="ca-ES" sz="2400" dirty="0" smtClean="0">
                <a:solidFill>
                  <a:schemeClr val="tx1"/>
                </a:solidFill>
              </a:rPr>
              <a:t> Organismes unicel·lulars i pluricel·lulars</a:t>
            </a:r>
          </a:p>
          <a:p>
            <a:pPr algn="l">
              <a:buFont typeface="Arial" pitchFamily="34" charset="0"/>
              <a:buChar char="•"/>
            </a:pPr>
            <a:endParaRPr lang="ca-E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200" dirty="0" smtClean="0">
                <a:latin typeface="Times New Roman" pitchFamily="18" charset="0"/>
                <a:cs typeface="Times New Roman" pitchFamily="18" charset="0"/>
              </a:rPr>
              <a:t>PROCEDIMENTALS</a:t>
            </a:r>
            <a:endParaRPr lang="ca-E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50000"/>
              </a:lnSpc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microscopi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Observació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anàlisi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l’estructura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cel·lular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Interpretació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informació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obtinguda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diferents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fonts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Construcció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d’esquemes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cel·lulars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200" dirty="0" smtClean="0">
                <a:latin typeface="Times New Roman" pitchFamily="18" charset="0"/>
                <a:cs typeface="Times New Roman" pitchFamily="18" charset="0"/>
              </a:rPr>
              <a:t>ACTITUDINALS</a:t>
            </a:r>
            <a:endParaRPr lang="ca-E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50000"/>
              </a:lnSpc>
              <a:buNone/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cèl·lula com a unitat estructural i funcional dels </a:t>
            </a:r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organismes</a:t>
            </a:r>
          </a:p>
          <a:p>
            <a:pPr fontAlgn="base">
              <a:buNone/>
            </a:pPr>
            <a:endParaRPr lang="ca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Fomentar el treball en grup i el respecte entre </a:t>
            </a:r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companys</a:t>
            </a:r>
          </a:p>
          <a:p>
            <a:pPr fontAlgn="base">
              <a:buNone/>
            </a:pPr>
            <a:endParaRPr lang="ca-E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ca-ES" sz="2400" dirty="0" smtClean="0">
                <a:latin typeface="Times New Roman" pitchFamily="18" charset="0"/>
                <a:cs typeface="Times New Roman" pitchFamily="18" charset="0"/>
              </a:rPr>
              <a:t>Desenvolupar la creativitat i  l’autonomia personal.</a:t>
            </a:r>
          </a:p>
          <a:p>
            <a:pPr>
              <a:buNone/>
            </a:pPr>
            <a:r>
              <a:rPr lang="ca-ES" sz="2400" dirty="0" smtClean="0"/>
              <a:t/>
            </a:r>
            <a:br>
              <a:rPr lang="ca-ES" sz="2400" dirty="0" smtClean="0"/>
            </a:br>
            <a:endParaRPr lang="ca-ES" sz="2400" dirty="0" smtClean="0"/>
          </a:p>
          <a:p>
            <a:pPr fontAlgn="base">
              <a:lnSpc>
                <a:spcPct val="150000"/>
              </a:lnSpc>
            </a:pP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a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</Words>
  <Application>Microsoft Office PowerPoint</Application>
  <PresentationFormat>Presentación en pantalla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CONCEPTUALS</vt:lpstr>
      <vt:lpstr>PROCEDIMENTALS</vt:lpstr>
      <vt:lpstr>ACTITUDINALS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OBJECTIUS</dc:title>
  <dc:creator>Xisca BC</dc:creator>
  <cp:lastModifiedBy>xisca</cp:lastModifiedBy>
  <cp:revision>4</cp:revision>
  <dcterms:created xsi:type="dcterms:W3CDTF">2016-11-21T17:34:10Z</dcterms:created>
  <dcterms:modified xsi:type="dcterms:W3CDTF">2016-12-01T10:24:13Z</dcterms:modified>
</cp:coreProperties>
</file>