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6332240" cy="720080"/>
          </a:xfrm>
        </p:spPr>
        <p:txBody>
          <a:bodyPr>
            <a:normAutofit fontScale="90000"/>
          </a:bodyPr>
          <a:lstStyle/>
          <a:p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b="1" dirty="0" smtClean="0"/>
              <a:t>RECURSOS</a:t>
            </a:r>
            <a:r>
              <a:rPr lang="vi-VN" sz="2400" dirty="0" smtClean="0"/>
              <a:t> </a:t>
            </a:r>
            <a:br>
              <a:rPr lang="vi-VN" sz="2400" dirty="0" smtClean="0"/>
            </a:br>
            <a:endParaRPr lang="ca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345638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vi-VN" sz="2000" dirty="0" smtClean="0">
                <a:solidFill>
                  <a:schemeClr val="tx1"/>
                </a:solidFill>
                <a:latin typeface="+mj-lt"/>
              </a:rPr>
              <a:t>L’ús </a:t>
            </a:r>
            <a:r>
              <a:rPr lang="vi-VN" sz="2000" dirty="0" smtClean="0">
                <a:solidFill>
                  <a:schemeClr val="tx1"/>
                </a:solidFill>
                <a:latin typeface="+mj-lt"/>
              </a:rPr>
              <a:t>de les noves tecnologies contribueix a fer que els alumnes adquireixin fonaments sòlids de cultura científica per arribar a comprendre el paper de la ciència en el progrés de la humanitat. En la nostra unitat didàctica hem utilitzat les tablets per poder fer l’avaluació. A més, també disposam del recurs del microscopi que ens permet estudiar la cèl·lula amb molta més profunditat. </a:t>
            </a:r>
          </a:p>
          <a:p>
            <a:pPr>
              <a:lnSpc>
                <a:spcPct val="170000"/>
              </a:lnSpc>
            </a:pPr>
            <a:r>
              <a:rPr lang="vi-VN" sz="2000" dirty="0" smtClean="0">
                <a:latin typeface="+mj-lt"/>
              </a:rPr>
              <a:t/>
            </a:r>
            <a:br>
              <a:rPr lang="vi-VN" sz="2000" dirty="0" smtClean="0">
                <a:latin typeface="+mj-lt"/>
              </a:rPr>
            </a:br>
            <a:endParaRPr lang="vi-VN" sz="2000" dirty="0" smtClean="0">
              <a:latin typeface="+mj-lt"/>
            </a:endParaRPr>
          </a:p>
          <a:p>
            <a:endParaRPr lang="ca-ES" sz="20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RECURSOS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RECURSOS  </dc:title>
  <dc:creator>Xisca BC</dc:creator>
  <cp:lastModifiedBy>xisca</cp:lastModifiedBy>
  <cp:revision>1</cp:revision>
  <dcterms:created xsi:type="dcterms:W3CDTF">2016-12-01T11:36:45Z</dcterms:created>
  <dcterms:modified xsi:type="dcterms:W3CDTF">2016-12-01T11:39:17Z</dcterms:modified>
</cp:coreProperties>
</file>