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0"/>
            <a:ext cx="8676456" cy="6858000"/>
          </a:xfrm>
        </p:spPr>
        <p:txBody>
          <a:bodyPr>
            <a:noAutofit/>
          </a:bodyPr>
          <a:lstStyle/>
          <a:p>
            <a:pPr algn="l" fontAlgn="base"/>
            <a:endParaRPr lang="ca-E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ca-E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COMPETÈNCIES</a:t>
            </a:r>
            <a:endParaRPr lang="ca-E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/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Competència en comunicació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lingüística</a:t>
            </a:r>
          </a:p>
          <a:p>
            <a:pPr algn="l" fontAlgn="base"/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Competència en el coneixement i la interacció amb el món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físic</a:t>
            </a:r>
          </a:p>
          <a:p>
            <a:pPr algn="l" fontAlgn="base"/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Competència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artística i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cultural</a:t>
            </a:r>
          </a:p>
          <a:p>
            <a:pPr algn="l"/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Competència digital</a:t>
            </a:r>
          </a:p>
          <a:p>
            <a:pPr algn="l" fontAlgn="base"/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Competència d’aprendre a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aprendre</a:t>
            </a:r>
          </a:p>
          <a:p>
            <a:pPr algn="l" fontAlgn="base"/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Competència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d’autonomia, iniciativa personal i </a:t>
            </a:r>
            <a:r>
              <a:rPr lang="ca-E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emprenedora </a:t>
            </a:r>
            <a:endParaRPr lang="ca-E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ca-E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ca-E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a-ES" sz="2000" dirty="0" smtClean="0"/>
              <a:t/>
            </a:r>
            <a:br>
              <a:rPr lang="ca-ES" sz="2000" dirty="0" smtClean="0"/>
            </a:br>
            <a:endParaRPr lang="ca-ES" sz="2000" dirty="0" smtClean="0"/>
          </a:p>
          <a:p>
            <a:pPr fontAlgn="base"/>
            <a:endParaRPr lang="ca-ES" sz="2000" dirty="0" smtClean="0"/>
          </a:p>
          <a:p>
            <a:pPr algn="l"/>
            <a:endParaRPr lang="ca-E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OBJECTIUS</dc:title>
  <dc:creator>Xisca BC</dc:creator>
  <cp:lastModifiedBy>xisca</cp:lastModifiedBy>
  <cp:revision>7</cp:revision>
  <dcterms:created xsi:type="dcterms:W3CDTF">2016-11-21T17:34:10Z</dcterms:created>
  <dcterms:modified xsi:type="dcterms:W3CDTF">2016-11-30T16:02:15Z</dcterms:modified>
</cp:coreProperties>
</file>