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056784" cy="792087"/>
          </a:xfrm>
        </p:spPr>
        <p:txBody>
          <a:bodyPr>
            <a:normAutofit/>
          </a:bodyPr>
          <a:lstStyle/>
          <a:p>
            <a:r>
              <a:rPr lang="ca-ES" sz="2400" b="1" dirty="0" smtClean="0">
                <a:latin typeface="Times New Roman" pitchFamily="18" charset="0"/>
                <a:cs typeface="Times New Roman" pitchFamily="18" charset="0"/>
              </a:rPr>
              <a:t>TEMPORALITZACIÓ</a:t>
            </a:r>
            <a:endParaRPr lang="ca-E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7992888" cy="5400600"/>
          </a:xfrm>
        </p:spPr>
        <p:txBody>
          <a:bodyPr>
            <a:normAutofit/>
          </a:bodyPr>
          <a:lstStyle/>
          <a:p>
            <a:pPr algn="just"/>
            <a:r>
              <a:rPr lang="ca-E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nostra unitat didàctica es durà a terme durant un període de 8 hores que equival a unes  8 sessions, ja que segons el Currículum de primària de les Illes Balears s’imparteixen dues hores per setmana d’aquesta assignatura al curs de 5è de primària. Per tant les 8 sessions equivalen a unes 4 setmanes lectives.</a:t>
            </a:r>
          </a:p>
          <a:p>
            <a:pPr algn="just"/>
            <a:r>
              <a:rPr lang="ca-E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Cada sessió durarà una hora, però en el cas de la sessió de laboratori degut a que es una activitat diferent i necessita més atenció la realitzarem en un temps de dues hores.</a:t>
            </a:r>
          </a:p>
          <a:p>
            <a:pPr algn="l"/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ca-E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971600" y="3573016"/>
          <a:ext cx="3528392" cy="2853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936104"/>
              </a:tblGrid>
              <a:tr h="31940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Primera sessió </a:t>
                      </a:r>
                      <a:endParaRPr lang="ca-ES" dirty="0"/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hora</a:t>
                      </a:r>
                      <a:endParaRPr lang="ca-ES"/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40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Segona sessió (laboratori)</a:t>
                      </a:r>
                      <a:endParaRPr lang="ca-ES"/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hores</a:t>
                      </a:r>
                      <a:endParaRPr lang="ca-ES"/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40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Tercera sessió</a:t>
                      </a:r>
                      <a:endParaRPr lang="ca-ES"/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hora</a:t>
                      </a:r>
                      <a:endParaRPr lang="ca-ES"/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40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Quarta sessió</a:t>
                      </a:r>
                      <a:endParaRPr lang="ca-ES"/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hora</a:t>
                      </a:r>
                      <a:endParaRPr lang="ca-ES"/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40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Quinta sessió</a:t>
                      </a:r>
                      <a:endParaRPr lang="ca-ES"/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hora</a:t>
                      </a:r>
                      <a:endParaRPr lang="ca-ES"/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40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Sexta sessió </a:t>
                      </a:r>
                      <a:endParaRPr lang="ca-ES"/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hora</a:t>
                      </a:r>
                      <a:endParaRPr lang="ca-ES"/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40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Setena sessió (avaluació)</a:t>
                      </a:r>
                      <a:endParaRPr lang="ca-ES" dirty="0"/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hora </a:t>
                      </a:r>
                      <a:endParaRPr lang="ca-ES" dirty="0"/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TEMPORALITZACIÓ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TEMPORALITZACIÓ</dc:title>
  <dc:creator>Xisca BC</dc:creator>
  <cp:lastModifiedBy>xisca</cp:lastModifiedBy>
  <cp:revision>1</cp:revision>
  <dcterms:created xsi:type="dcterms:W3CDTF">2016-12-01T11:28:02Z</dcterms:created>
  <dcterms:modified xsi:type="dcterms:W3CDTF">2016-12-01T11:34:00Z</dcterms:modified>
</cp:coreProperties>
</file>