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Comic Sans MS" panose="030F0702030302020204" pitchFamily="66" charset="0"/>
      <p:regular r:id="rId8"/>
      <p:bold r:id="rId9"/>
      <p:italic r:id="rId10"/>
      <p:boldItalic r:id="rId11"/>
    </p:embeddedFont>
    <p:embeddedFont>
      <p:font typeface="Amatic SC" panose="020B0604020202020204" charset="0"/>
      <p:regular r:id="rId12"/>
      <p:bold r:id="rId13"/>
    </p:embeddedFont>
    <p:embeddedFont>
      <p:font typeface="Source Code Pro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817110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4395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9303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6044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3060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921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t>‹Nº›</a:t>
            </a:fld>
            <a:endParaRPr lang="e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‹Nº›</a:t>
            </a:fld>
            <a:endParaRPr lang="es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sz="9600"/>
              <a:t>TIPUS D’ECOSISTEMES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408225"/>
            <a:ext cx="8520600" cy="416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 sz="2400" dirty="0">
                <a:solidFill>
                  <a:srgbClr val="000000"/>
                </a:solidFill>
              </a:rPr>
              <a:t>Sabem que podem trobar 3 tipus d’ecosistemes segons el medi en que es troben: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s" sz="4800" dirty="0">
                <a:solidFill>
                  <a:srgbClr val="66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Terrestre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s" sz="4800" dirty="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Aquàtic</a:t>
            </a:r>
          </a:p>
          <a:p>
            <a:pPr lvl="0" algn="ctr">
              <a:spcBef>
                <a:spcPts val="0"/>
              </a:spcBef>
              <a:buNone/>
            </a:pPr>
            <a:r>
              <a:rPr lang="es" sz="4800" dirty="0">
                <a:solidFill>
                  <a:srgbClr val="38761D"/>
                </a:solidFill>
                <a:latin typeface="Comic Sans MS"/>
                <a:ea typeface="Comic Sans MS"/>
                <a:cs typeface="Comic Sans MS"/>
                <a:sym typeface="Comic Sans MS"/>
              </a:rPr>
              <a:t>Mixtes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>
                <a:solidFill>
                  <a:srgbClr val="85200C"/>
                </a:solidFill>
              </a:rPr>
              <a:t>ECOSISTEMA TERRESTRE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 dirty="0">
                <a:solidFill>
                  <a:srgbClr val="000000"/>
                </a:solidFill>
              </a:rPr>
              <a:t>Animals i plantes viuen a terra o a l’aire.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 dirty="0">
                <a:solidFill>
                  <a:srgbClr val="000000"/>
                </a:solidFill>
              </a:rPr>
              <a:t>Poden dividir-se en quatre tipus: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 dirty="0">
                <a:solidFill>
                  <a:srgbClr val="000000"/>
                </a:solidFill>
              </a:rPr>
              <a:t>Desert		</a:t>
            </a:r>
            <a:r>
              <a:rPr lang="es" sz="2400" dirty="0" smtClean="0">
                <a:solidFill>
                  <a:srgbClr val="000000"/>
                </a:solidFill>
              </a:rPr>
              <a:t>  - </a:t>
            </a:r>
            <a:r>
              <a:rPr lang="es" sz="2400" dirty="0">
                <a:solidFill>
                  <a:srgbClr val="000000"/>
                </a:solidFill>
              </a:rPr>
              <a:t>Selva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 dirty="0">
                <a:solidFill>
                  <a:srgbClr val="000000"/>
                </a:solidFill>
              </a:rPr>
              <a:t>Boscos           - Matolls</a:t>
            </a:r>
          </a:p>
          <a:p>
            <a:pPr lv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>
                <a:solidFill>
                  <a:srgbClr val="1155CC"/>
                </a:solidFill>
              </a:rPr>
              <a:t>ECOSISTEMA AQUÀTIC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  <a:highlight>
                <a:srgbClr val="FFFFFF"/>
              </a:highlight>
            </a:endParaRP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chemeClr val="accent1"/>
                </a:solidFill>
                <a:highlight>
                  <a:srgbClr val="FFFFFF"/>
                </a:highlight>
              </a:rPr>
              <a:t>Tenen per biòtop algun cos d'aigua.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rgbClr val="000000"/>
                </a:solidFill>
              </a:rPr>
              <a:t>Poden dividir-se en 3 tipus: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rgbClr val="000000"/>
                </a:solidFill>
              </a:rPr>
              <a:t>Mars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rgbClr val="000000"/>
                </a:solidFill>
              </a:rPr>
              <a:t>Llacs</a:t>
            </a:r>
          </a:p>
          <a:p>
            <a:pPr marL="914400" lvl="1" indent="-38100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rgbClr val="000000"/>
                </a:solidFill>
              </a:rPr>
              <a:t>Rius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>
                <a:solidFill>
                  <a:srgbClr val="38761D"/>
                </a:solidFill>
              </a:rPr>
              <a:t>ECOSISTEMA MIXTE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400">
              <a:solidFill>
                <a:srgbClr val="000000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accent1"/>
              </a:buClr>
              <a:buSzPct val="100000"/>
              <a:buChar char="-"/>
            </a:pPr>
            <a:r>
              <a:rPr lang="es" sz="2400">
                <a:solidFill>
                  <a:schemeClr val="accent1"/>
                </a:solidFill>
                <a:highlight>
                  <a:srgbClr val="FFFFFF"/>
                </a:highlight>
              </a:rPr>
              <a:t>Es tracta de la barreja entre ecosistema terrestre i aquàtic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rgbClr val="000000"/>
                </a:solidFill>
              </a:rPr>
              <a:t>Poden dividir-se en 2 tipus: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rgbClr val="000000"/>
                </a:solidFill>
              </a:rPr>
              <a:t>Costes</a:t>
            </a:r>
          </a:p>
          <a:p>
            <a:pPr marL="914400" lvl="1" indent="-381000">
              <a:spcBef>
                <a:spcPts val="0"/>
              </a:spcBef>
              <a:buClr>
                <a:srgbClr val="000000"/>
              </a:buClr>
              <a:buSzPct val="100000"/>
              <a:buChar char="-"/>
            </a:pPr>
            <a:r>
              <a:rPr lang="es" sz="2400">
                <a:solidFill>
                  <a:srgbClr val="000000"/>
                </a:solidFill>
              </a:rPr>
              <a:t>Zones humides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Presentación en pantalla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Comic Sans MS</vt:lpstr>
      <vt:lpstr>Arial</vt:lpstr>
      <vt:lpstr>Amatic SC</vt:lpstr>
      <vt:lpstr>Source Code Pro</vt:lpstr>
      <vt:lpstr>beach-day</vt:lpstr>
      <vt:lpstr>TIPUS D’ECOSISTEMES</vt:lpstr>
      <vt:lpstr>Presentación de PowerPoint</vt:lpstr>
      <vt:lpstr>ECOSISTEMA TERRESTRE</vt:lpstr>
      <vt:lpstr>ECOSISTEMA AQUÀTIC</vt:lpstr>
      <vt:lpstr>ECOSISTEMA MIXTE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TIPUS D’ECOSISTEMES</dc:title>
  <cp:lastModifiedBy>Miquel Font Rosselló</cp:lastModifiedBy>
  <cp:revision>1</cp:revision>
  <dcterms:modified xsi:type="dcterms:W3CDTF">2016-12-07T17:02:48Z</dcterms:modified>
</cp:coreProperties>
</file>