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Amatic SC"/>
      <p:regular r:id="rId10"/>
      <p:bold r:id="rId11"/>
    </p:embeddedFont>
    <p:embeddedFont>
      <p:font typeface="Source Code Pro"/>
      <p:regular r:id="rId12"/>
      <p:bold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bold.fntdata"/><Relationship Id="rId10" Type="http://schemas.openxmlformats.org/officeDocument/2006/relationships/font" Target="fonts/AmaticSC-regular.fntdata"/><Relationship Id="rId13" Type="http://schemas.openxmlformats.org/officeDocument/2006/relationships/font" Target="fonts/SourceCodePro-bold.fntdata"/><Relationship Id="rId12" Type="http://schemas.openxmlformats.org/officeDocument/2006/relationships/font" Target="fonts/SourceCodePr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Relationship Id="rId4" Type="http://schemas.openxmlformats.org/officeDocument/2006/relationships/image" Target="../media/image06.png"/><Relationship Id="rId5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-303275"/>
            <a:ext cx="8520600" cy="2690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9600"/>
              <a:t>TIPUS D’ECOSISTEMES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1891125"/>
            <a:ext cx="5715000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408225"/>
            <a:ext cx="8520600" cy="4160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2400">
                <a:solidFill>
                  <a:srgbClr val="000000"/>
                </a:solidFill>
              </a:rPr>
              <a:t>Sabem que podem trobar 3 tipus d’ecosistemes segons el medi en que es troben: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s" sz="4800">
                <a:solidFill>
                  <a:srgbClr val="66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Terrestre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s" sz="4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Aquàtic</a:t>
            </a:r>
          </a:p>
          <a:p>
            <a:pPr lvl="0" algn="ctr">
              <a:spcBef>
                <a:spcPts val="0"/>
              </a:spcBef>
              <a:buNone/>
            </a:pPr>
            <a:r>
              <a:rPr lang="es" sz="4800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Mixtes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925" y="1961675"/>
            <a:ext cx="2004150" cy="23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5147" y="3327725"/>
            <a:ext cx="1236948" cy="15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16231" y="1223400"/>
            <a:ext cx="2473825" cy="17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85200C"/>
                </a:solidFill>
              </a:rPr>
              <a:t>ECOSISTEMA TERRESTRE</a:t>
            </a:r>
          </a:p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00FFFF"/>
              </a:solidFill>
            </a:endParaRPr>
          </a:p>
          <a:p>
            <a:pPr indent="-419100" lvl="0" marL="457200" rtl="0">
              <a:spcBef>
                <a:spcPts val="0"/>
              </a:spcBef>
              <a:buClr>
                <a:srgbClr val="00FFFF"/>
              </a:buClr>
              <a:buSzPct val="100000"/>
              <a:buChar char="-"/>
            </a:pPr>
            <a:r>
              <a:rPr b="1" lang="es" sz="3000">
                <a:solidFill>
                  <a:srgbClr val="00FFFF"/>
                </a:solidFill>
              </a:rPr>
              <a:t>Animals i plantes viuen a terra o a l’aire.</a:t>
            </a:r>
          </a:p>
          <a:p>
            <a:pPr indent="-419100" lvl="0" marL="457200" rtl="0">
              <a:spcBef>
                <a:spcPts val="0"/>
              </a:spcBef>
              <a:buClr>
                <a:srgbClr val="00FFFF"/>
              </a:buClr>
              <a:buSzPct val="100000"/>
              <a:buChar char="-"/>
            </a:pPr>
            <a:r>
              <a:rPr b="1" lang="es" sz="3000">
                <a:solidFill>
                  <a:srgbClr val="00FFFF"/>
                </a:solidFill>
              </a:rPr>
              <a:t>Poden dividir-se en quatre tipus:</a:t>
            </a:r>
          </a:p>
          <a:p>
            <a:pPr indent="-419100" lvl="1" marL="914400" rtl="0">
              <a:spcBef>
                <a:spcPts val="0"/>
              </a:spcBef>
              <a:buClr>
                <a:srgbClr val="00FFFF"/>
              </a:buClr>
              <a:buSzPct val="100000"/>
              <a:buChar char="-"/>
            </a:pPr>
            <a:r>
              <a:rPr b="1" lang="es" sz="3000">
                <a:solidFill>
                  <a:srgbClr val="00FFFF"/>
                </a:solidFill>
              </a:rPr>
              <a:t>Desert					- Selva</a:t>
            </a:r>
          </a:p>
          <a:p>
            <a:pPr indent="-419100" lvl="1" marL="914400" rtl="0">
              <a:spcBef>
                <a:spcPts val="0"/>
              </a:spcBef>
              <a:buClr>
                <a:srgbClr val="00FFFF"/>
              </a:buClr>
              <a:buSzPct val="100000"/>
              <a:buChar char="-"/>
            </a:pPr>
            <a:r>
              <a:rPr b="1" lang="es" sz="3000">
                <a:solidFill>
                  <a:srgbClr val="00FFFF"/>
                </a:solidFill>
              </a:rPr>
              <a:t>Boscos           - Matolls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425" y="0"/>
            <a:ext cx="91784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1155CC"/>
                </a:solidFill>
              </a:rPr>
              <a:t>ECOSISTEMA AQUÀTIC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215550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-"/>
            </a:pPr>
            <a:r>
              <a:rPr b="1" lang="es" sz="2400">
                <a:solidFill>
                  <a:srgbClr val="000000"/>
                </a:solidFill>
              </a:rPr>
              <a:t>Tenen per biòtop algun cos d'aigua.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b="1" lang="es" sz="2400">
                <a:solidFill>
                  <a:srgbClr val="000000"/>
                </a:solidFill>
              </a:rPr>
              <a:t>Poden dividir-se en 3 tipus: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b="1" lang="es" sz="2400">
                <a:solidFill>
                  <a:srgbClr val="000000"/>
                </a:solidFill>
              </a:rPr>
              <a:t>Mars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b="1" lang="es" sz="2400">
                <a:solidFill>
                  <a:srgbClr val="000000"/>
                </a:solidFill>
              </a:rPr>
              <a:t>Llacs</a:t>
            </a:r>
          </a:p>
          <a:p>
            <a:pPr indent="-381000" lvl="1" marL="91440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b="1" lang="es" sz="2400">
                <a:solidFill>
                  <a:srgbClr val="000000"/>
                </a:solidFill>
              </a:rPr>
              <a:t>Rius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38761D"/>
                </a:solidFill>
              </a:rPr>
              <a:t>ECOSISTEMA MIXTE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b="1" lang="es" sz="2400">
                <a:solidFill>
                  <a:srgbClr val="000000"/>
                </a:solidFill>
              </a:rPr>
              <a:t>Es tracta de la barreja entre ecosistema terrestre i aquàtic</a:t>
            </a:r>
          </a:p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b="1" lang="es" sz="2400">
                <a:solidFill>
                  <a:srgbClr val="000000"/>
                </a:solidFill>
              </a:rPr>
              <a:t>Poden dividir-se en 2 tipus:</a:t>
            </a:r>
          </a:p>
          <a:p>
            <a:pPr indent="-381000" lvl="1" marL="914400" rtl="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b="1" lang="es" sz="2400">
                <a:solidFill>
                  <a:srgbClr val="000000"/>
                </a:solidFill>
              </a:rPr>
              <a:t>Costes</a:t>
            </a:r>
          </a:p>
          <a:p>
            <a:pPr indent="-381000" lvl="1" marL="914400">
              <a:spcBef>
                <a:spcPts val="0"/>
              </a:spcBef>
              <a:buClr>
                <a:srgbClr val="000000"/>
              </a:buClr>
              <a:buSzPct val="100000"/>
              <a:buChar char="-"/>
            </a:pPr>
            <a:r>
              <a:rPr b="1" lang="es" sz="2400">
                <a:solidFill>
                  <a:srgbClr val="000000"/>
                </a:solidFill>
              </a:rPr>
              <a:t>Zones humides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