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7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CE4728-DE7E-4118-9692-80CAF7C842B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191301-CE8A-4667-AB90-643F6F0923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6400800" cy="805800"/>
          </a:xfrm>
        </p:spPr>
        <p:txBody>
          <a:bodyPr/>
          <a:lstStyle/>
          <a:p>
            <a:r>
              <a:rPr lang="es-ES" dirty="0" smtClean="0"/>
              <a:t>TEMPORALITZACIÓ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40760" cy="3744416"/>
          </a:xfrm>
        </p:spPr>
        <p:txBody>
          <a:bodyPr>
            <a:normAutofit/>
          </a:bodyPr>
          <a:lstStyle/>
          <a:p>
            <a:r>
              <a:rPr lang="es-ES" i="0" dirty="0"/>
              <a:t>El </a:t>
            </a:r>
            <a:r>
              <a:rPr lang="es-ES" i="0" dirty="0" err="1"/>
              <a:t>temps</a:t>
            </a:r>
            <a:r>
              <a:rPr lang="es-ES" i="0" dirty="0"/>
              <a:t> </a:t>
            </a:r>
            <a:r>
              <a:rPr lang="es-ES" i="0" dirty="0" err="1"/>
              <a:t>dedicat</a:t>
            </a:r>
            <a:r>
              <a:rPr lang="es-ES" i="0" dirty="0"/>
              <a:t> a la </a:t>
            </a:r>
            <a:r>
              <a:rPr lang="es-ES" i="0" dirty="0" err="1"/>
              <a:t>Unitat</a:t>
            </a:r>
            <a:r>
              <a:rPr lang="es-ES" i="0" dirty="0"/>
              <a:t> </a:t>
            </a:r>
            <a:r>
              <a:rPr lang="es-ES" i="0" dirty="0" err="1"/>
              <a:t>Didàctica</a:t>
            </a:r>
            <a:r>
              <a:rPr lang="es-ES" i="0" dirty="0"/>
              <a:t> </a:t>
            </a:r>
            <a:r>
              <a:rPr lang="es-ES" i="0" dirty="0" err="1"/>
              <a:t>serà</a:t>
            </a:r>
            <a:r>
              <a:rPr lang="es-ES" i="0" dirty="0"/>
              <a:t> de </a:t>
            </a:r>
            <a:r>
              <a:rPr lang="es-ES" i="0" dirty="0" err="1"/>
              <a:t>dues</a:t>
            </a:r>
            <a:r>
              <a:rPr lang="es-ES" i="0" dirty="0"/>
              <a:t> </a:t>
            </a:r>
            <a:r>
              <a:rPr lang="es-ES" i="0" dirty="0" err="1"/>
              <a:t>setmanes</a:t>
            </a:r>
            <a:r>
              <a:rPr lang="es-ES" i="0" dirty="0"/>
              <a:t>, dividida en </a:t>
            </a:r>
            <a:r>
              <a:rPr lang="es-ES" i="0" dirty="0" err="1"/>
              <a:t>sis</a:t>
            </a:r>
            <a:r>
              <a:rPr lang="es-ES" i="0" dirty="0"/>
              <a:t> </a:t>
            </a:r>
            <a:r>
              <a:rPr lang="es-ES" i="0" dirty="0" err="1"/>
              <a:t>sessions</a:t>
            </a:r>
            <a:r>
              <a:rPr lang="es-ES" i="0" dirty="0"/>
              <a:t> (set si un </a:t>
            </a:r>
            <a:r>
              <a:rPr lang="es-ES" i="0" dirty="0" err="1"/>
              <a:t>alumne</a:t>
            </a:r>
            <a:r>
              <a:rPr lang="es-ES" i="0" dirty="0"/>
              <a:t> no supera </a:t>
            </a:r>
            <a:r>
              <a:rPr lang="es-ES" i="0" dirty="0" err="1"/>
              <a:t>els</a:t>
            </a:r>
            <a:r>
              <a:rPr lang="es-ES" i="0" dirty="0"/>
              <a:t> </a:t>
            </a:r>
            <a:r>
              <a:rPr lang="es-ES" i="0" dirty="0" err="1"/>
              <a:t>objectius</a:t>
            </a:r>
            <a:r>
              <a:rPr lang="es-ES" i="0" dirty="0"/>
              <a:t> i ha de </a:t>
            </a:r>
            <a:r>
              <a:rPr lang="es-ES" i="0" dirty="0" err="1"/>
              <a:t>realitzar</a:t>
            </a:r>
            <a:r>
              <a:rPr lang="es-ES" i="0" dirty="0"/>
              <a:t> a casa la </a:t>
            </a:r>
            <a:r>
              <a:rPr lang="es-ES" i="0" dirty="0" err="1"/>
              <a:t>sessió</a:t>
            </a:r>
            <a:r>
              <a:rPr lang="es-ES" i="0" dirty="0"/>
              <a:t> de </a:t>
            </a:r>
            <a:r>
              <a:rPr lang="es-ES" i="0" dirty="0" err="1"/>
              <a:t>recuperació</a:t>
            </a:r>
            <a:r>
              <a:rPr lang="es-ES" i="0" dirty="0"/>
              <a:t>)</a:t>
            </a:r>
            <a:endParaRPr lang="es-ES" dirty="0"/>
          </a:p>
          <a:p>
            <a:r>
              <a:rPr lang="es-ES" i="0" dirty="0"/>
              <a:t>Les </a:t>
            </a:r>
            <a:r>
              <a:rPr lang="es-ES" i="0" dirty="0" err="1"/>
              <a:t>sessions</a:t>
            </a:r>
            <a:r>
              <a:rPr lang="es-ES" i="0" dirty="0"/>
              <a:t> es </a:t>
            </a:r>
            <a:r>
              <a:rPr lang="es-ES" i="0" dirty="0" err="1"/>
              <a:t>repartiràn</a:t>
            </a:r>
            <a:r>
              <a:rPr lang="es-ES" i="0" dirty="0"/>
              <a:t> en tres </a:t>
            </a:r>
            <a:r>
              <a:rPr lang="es-ES" i="0" dirty="0" err="1"/>
              <a:t>sessions</a:t>
            </a:r>
            <a:r>
              <a:rPr lang="es-ES" i="0" dirty="0"/>
              <a:t> </a:t>
            </a:r>
            <a:r>
              <a:rPr lang="es-ES" i="0" dirty="0" err="1"/>
              <a:t>setmanals</a:t>
            </a:r>
            <a:r>
              <a:rPr lang="es-ES" i="0" dirty="0"/>
              <a:t>, </a:t>
            </a:r>
            <a:r>
              <a:rPr lang="es-ES" i="0" dirty="0" err="1"/>
              <a:t>dilluns</a:t>
            </a:r>
            <a:r>
              <a:rPr lang="es-ES" i="0" dirty="0"/>
              <a:t>, </a:t>
            </a:r>
            <a:r>
              <a:rPr lang="es-ES" i="0" dirty="0" err="1"/>
              <a:t>dimecres</a:t>
            </a:r>
            <a:r>
              <a:rPr lang="es-ES" i="0" dirty="0"/>
              <a:t> i </a:t>
            </a:r>
            <a:r>
              <a:rPr lang="es-ES" i="0" dirty="0" err="1"/>
              <a:t>divendres</a:t>
            </a:r>
            <a:r>
              <a:rPr lang="es-ES" i="0" dirty="0"/>
              <a:t> </a:t>
            </a:r>
            <a:r>
              <a:rPr lang="es-ES" i="0" dirty="0" err="1"/>
              <a:t>respectivament</a:t>
            </a:r>
            <a:r>
              <a:rPr lang="es-ES" i="0" dirty="0"/>
              <a:t>. Les </a:t>
            </a:r>
            <a:r>
              <a:rPr lang="es-ES" i="0" dirty="0" err="1"/>
              <a:t>sessions</a:t>
            </a:r>
            <a:r>
              <a:rPr lang="es-ES" i="0" dirty="0"/>
              <a:t> </a:t>
            </a:r>
            <a:r>
              <a:rPr lang="es-ES" i="0" dirty="0" err="1"/>
              <a:t>duraràn</a:t>
            </a:r>
            <a:r>
              <a:rPr lang="es-ES" i="0" dirty="0"/>
              <a:t> un </a:t>
            </a:r>
            <a:r>
              <a:rPr lang="es-ES" i="0" dirty="0" err="1"/>
              <a:t>temps</a:t>
            </a:r>
            <a:r>
              <a:rPr lang="es-ES" i="0" dirty="0"/>
              <a:t> de 55 </a:t>
            </a:r>
            <a:r>
              <a:rPr lang="es-ES" i="0" dirty="0" err="1"/>
              <a:t>minuts</a:t>
            </a:r>
            <a:r>
              <a:rPr lang="es-ES" i="0" dirty="0"/>
              <a:t>, </a:t>
            </a:r>
            <a:r>
              <a:rPr lang="es-ES" i="0" dirty="0" err="1"/>
              <a:t>excepte</a:t>
            </a:r>
            <a:r>
              <a:rPr lang="es-ES" i="0" dirty="0"/>
              <a:t> </a:t>
            </a:r>
            <a:r>
              <a:rPr lang="es-ES" i="0" dirty="0" err="1"/>
              <a:t>l’excursió</a:t>
            </a:r>
            <a:r>
              <a:rPr lang="es-ES" i="0" dirty="0"/>
              <a:t> que es </a:t>
            </a:r>
            <a:r>
              <a:rPr lang="es-ES" i="0" dirty="0" err="1"/>
              <a:t>realitzarà</a:t>
            </a:r>
            <a:r>
              <a:rPr lang="es-ES" i="0" dirty="0"/>
              <a:t> el </a:t>
            </a:r>
            <a:r>
              <a:rPr lang="es-ES" i="0" dirty="0" err="1"/>
              <a:t>divendres</a:t>
            </a:r>
            <a:r>
              <a:rPr lang="es-ES" i="0" dirty="0"/>
              <a:t> de la primera </a:t>
            </a:r>
            <a:r>
              <a:rPr lang="es-ES" i="0" dirty="0" err="1"/>
              <a:t>setmana</a:t>
            </a:r>
            <a:r>
              <a:rPr lang="es-ES" i="0" dirty="0"/>
              <a:t> que </a:t>
            </a:r>
            <a:r>
              <a:rPr lang="es-ES" i="0" dirty="0" err="1"/>
              <a:t>durarà</a:t>
            </a:r>
            <a:r>
              <a:rPr lang="es-ES" i="0" dirty="0"/>
              <a:t> de 9:00 a 14:00.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759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</TotalTime>
  <Words>80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TEMPORALITZACIÓ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TEMPORALITZACIÓ</dc:title>
  <dc:creator>Uib</dc:creator>
  <cp:lastModifiedBy>Uib</cp:lastModifiedBy>
  <cp:revision>1</cp:revision>
  <dcterms:created xsi:type="dcterms:W3CDTF">2016-12-07T15:08:43Z</dcterms:created>
  <dcterms:modified xsi:type="dcterms:W3CDTF">2016-12-07T15:11:13Z</dcterms:modified>
</cp:coreProperties>
</file>