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34E-0D30-440E-B948-6B40DEB0CD68}" type="datetimeFigureOut">
              <a:rPr lang="es-ES" smtClean="0"/>
              <a:t>16/12/2016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FF53-857F-4B74-9BD2-41AC0A1258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4116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34E-0D30-440E-B948-6B40DEB0CD68}" type="datetimeFigureOut">
              <a:rPr lang="es-ES" smtClean="0"/>
              <a:t>16/12/2016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FF53-857F-4B74-9BD2-41AC0A1258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7911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34E-0D30-440E-B948-6B40DEB0CD68}" type="datetimeFigureOut">
              <a:rPr lang="es-ES" smtClean="0"/>
              <a:t>16/12/2016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FF53-857F-4B74-9BD2-41AC0A1258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167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34E-0D30-440E-B948-6B40DEB0CD68}" type="datetimeFigureOut">
              <a:rPr lang="es-ES" smtClean="0"/>
              <a:t>16/12/2016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FF53-857F-4B74-9BD2-41AC0A1258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347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34E-0D30-440E-B948-6B40DEB0CD68}" type="datetimeFigureOut">
              <a:rPr lang="es-ES" smtClean="0"/>
              <a:t>16/12/2016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FF53-857F-4B74-9BD2-41AC0A1258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9249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34E-0D30-440E-B948-6B40DEB0CD68}" type="datetimeFigureOut">
              <a:rPr lang="es-ES" smtClean="0"/>
              <a:t>16/12/2016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FF53-857F-4B74-9BD2-41AC0A1258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6831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34E-0D30-440E-B948-6B40DEB0CD68}" type="datetimeFigureOut">
              <a:rPr lang="es-ES" smtClean="0"/>
              <a:t>16/12/2016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FF53-857F-4B74-9BD2-41AC0A1258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7003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34E-0D30-440E-B948-6B40DEB0CD68}" type="datetimeFigureOut">
              <a:rPr lang="es-ES" smtClean="0"/>
              <a:t>16/12/2016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FF53-857F-4B74-9BD2-41AC0A1258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467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34E-0D30-440E-B948-6B40DEB0CD68}" type="datetimeFigureOut">
              <a:rPr lang="es-ES" smtClean="0"/>
              <a:t>16/12/2016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FF53-857F-4B74-9BD2-41AC0A1258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6814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34E-0D30-440E-B948-6B40DEB0CD68}" type="datetimeFigureOut">
              <a:rPr lang="es-ES" smtClean="0"/>
              <a:t>16/12/2016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FF53-857F-4B74-9BD2-41AC0A1258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0669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34E-0D30-440E-B948-6B40DEB0CD68}" type="datetimeFigureOut">
              <a:rPr lang="es-ES" smtClean="0"/>
              <a:t>16/12/2016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FF53-857F-4B74-9BD2-41AC0A1258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7069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B134E-0D30-440E-B948-6B40DEB0CD68}" type="datetimeFigureOut">
              <a:rPr lang="es-ES" smtClean="0"/>
              <a:t>16/12/2016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5FF53-857F-4B74-9BD2-41AC0A1258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61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ES" b="1" dirty="0" smtClean="0"/>
              <a:t>SORTIDA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1988840"/>
            <a:ext cx="7776864" cy="43204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s-ES" dirty="0" smtClean="0"/>
          </a:p>
          <a:p>
            <a:pPr algn="r"/>
            <a:endParaRPr lang="es-ES" sz="4400" dirty="0" smtClean="0">
              <a:solidFill>
                <a:schemeClr val="tx1"/>
              </a:solidFill>
            </a:endParaRPr>
          </a:p>
          <a:p>
            <a:pPr algn="r"/>
            <a:r>
              <a:rPr lang="es-ES" sz="4400" dirty="0" smtClean="0">
                <a:solidFill>
                  <a:schemeClr val="tx1"/>
                </a:solidFill>
              </a:rPr>
              <a:t>                                  </a:t>
            </a:r>
            <a:endParaRPr lang="es-ES" sz="4400" dirty="0">
              <a:solidFill>
                <a:schemeClr val="tx1"/>
              </a:solidFill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87622">
            <a:off x="5519369" y="2356928"/>
            <a:ext cx="3011094" cy="17734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01812">
            <a:off x="756398" y="4055020"/>
            <a:ext cx="2942299" cy="19603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10 CuadroTexto"/>
          <p:cNvSpPr txBox="1"/>
          <p:nvPr/>
        </p:nvSpPr>
        <p:spPr>
          <a:xfrm>
            <a:off x="4716016" y="4650454"/>
            <a:ext cx="33123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/>
              <a:t>Sargantana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827584" y="2492896"/>
            <a:ext cx="36724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 err="1"/>
              <a:t>Sa</a:t>
            </a:r>
            <a:r>
              <a:rPr lang="es-ES" sz="4400" dirty="0"/>
              <a:t> </a:t>
            </a:r>
            <a:r>
              <a:rPr lang="es-ES" sz="4400" dirty="0" err="1" smtClean="0"/>
              <a:t>Dragonera</a:t>
            </a:r>
            <a:endParaRPr lang="es-ES" sz="4400" dirty="0"/>
          </a:p>
        </p:txBody>
      </p:sp>
      <p:pic>
        <p:nvPicPr>
          <p:cNvPr id="14" name="13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074886"/>
            <a:ext cx="913770" cy="575568"/>
          </a:xfrm>
          <a:prstGeom prst="rect">
            <a:avLst/>
          </a:prstGeom>
        </p:spPr>
      </p:pic>
      <p:pic>
        <p:nvPicPr>
          <p:cNvPr id="15" name="14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78602" y="2313001"/>
            <a:ext cx="958438" cy="57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09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ES" b="1" dirty="0" smtClean="0"/>
              <a:t>OBJECTIUS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2132856"/>
            <a:ext cx="7776864" cy="424847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 fontAlgn="base">
              <a:buFont typeface="Arial" pitchFamily="34" charset="0"/>
              <a:buChar char="•"/>
            </a:pPr>
            <a:endParaRPr lang="es-ES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s-ES" sz="4000" dirty="0" err="1">
                <a:solidFill>
                  <a:schemeClr val="tx1"/>
                </a:solidFill>
              </a:rPr>
              <a:t>Conèixer</a:t>
            </a:r>
            <a:r>
              <a:rPr lang="es-ES" sz="4000" dirty="0">
                <a:solidFill>
                  <a:schemeClr val="tx1"/>
                </a:solidFill>
              </a:rPr>
              <a:t> les </a:t>
            </a:r>
            <a:r>
              <a:rPr lang="es-ES" sz="4000" dirty="0" err="1">
                <a:solidFill>
                  <a:schemeClr val="tx1"/>
                </a:solidFill>
              </a:rPr>
              <a:t>característiques</a:t>
            </a:r>
            <a:r>
              <a:rPr lang="es-ES" sz="4000" dirty="0">
                <a:solidFill>
                  <a:schemeClr val="tx1"/>
                </a:solidFill>
              </a:rPr>
              <a:t> </a:t>
            </a:r>
            <a:r>
              <a:rPr lang="es-ES" sz="4000" dirty="0" err="1">
                <a:solidFill>
                  <a:schemeClr val="tx1"/>
                </a:solidFill>
              </a:rPr>
              <a:t>principals</a:t>
            </a:r>
            <a:r>
              <a:rPr lang="es-ES" sz="4000" dirty="0">
                <a:solidFill>
                  <a:schemeClr val="tx1"/>
                </a:solidFill>
              </a:rPr>
              <a:t> de la sargantana i del </a:t>
            </a:r>
            <a:r>
              <a:rPr lang="es-ES" sz="4000" dirty="0" err="1">
                <a:solidFill>
                  <a:schemeClr val="tx1"/>
                </a:solidFill>
              </a:rPr>
              <a:t>seu</a:t>
            </a:r>
            <a:r>
              <a:rPr lang="es-ES" sz="4000" dirty="0">
                <a:solidFill>
                  <a:schemeClr val="tx1"/>
                </a:solidFill>
              </a:rPr>
              <a:t> </a:t>
            </a:r>
            <a:r>
              <a:rPr lang="es-ES" sz="4000" dirty="0" err="1">
                <a:solidFill>
                  <a:schemeClr val="tx1"/>
                </a:solidFill>
              </a:rPr>
              <a:t>entorn</a:t>
            </a:r>
            <a:r>
              <a:rPr lang="es-ES" sz="4000" dirty="0">
                <a:solidFill>
                  <a:schemeClr val="tx1"/>
                </a:solidFill>
              </a:rPr>
              <a:t>.</a:t>
            </a:r>
            <a:endParaRPr lang="es-E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0764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18</Words>
  <Application>Microsoft Office PowerPoint</Application>
  <PresentationFormat>Presentación en pantalla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SORTIDA</vt:lpstr>
      <vt:lpstr>OBJECTIUS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ELS INVERTEBRATS</dc:title>
  <dc:creator>PC</dc:creator>
  <cp:lastModifiedBy>PC</cp:lastModifiedBy>
  <cp:revision>7</cp:revision>
  <dcterms:created xsi:type="dcterms:W3CDTF">2016-12-14T18:42:08Z</dcterms:created>
  <dcterms:modified xsi:type="dcterms:W3CDTF">2016-12-16T17:30:40Z</dcterms:modified>
</cp:coreProperties>
</file>