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11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791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6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4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924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83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00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46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681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66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706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B134E-0D30-440E-B948-6B40DEB0CD68}" type="datetimeFigureOut">
              <a:rPr lang="es-ES" smtClean="0"/>
              <a:t>16/12/2016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5FF53-857F-4B74-9BD2-41AC0A12580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61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 dirty="0" smtClean="0"/>
              <a:t>SORTIDA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43204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s-ES" dirty="0" smtClean="0"/>
          </a:p>
          <a:p>
            <a:pPr algn="r"/>
            <a:endParaRPr lang="es-ES" sz="4400" dirty="0" smtClean="0">
              <a:solidFill>
                <a:schemeClr val="tx1"/>
              </a:solidFill>
            </a:endParaRPr>
          </a:p>
          <a:p>
            <a:pPr algn="r"/>
            <a:r>
              <a:rPr lang="es-ES" sz="4400" dirty="0" smtClean="0">
                <a:solidFill>
                  <a:schemeClr val="tx1"/>
                </a:solidFill>
              </a:rPr>
              <a:t>                                  </a:t>
            </a:r>
            <a:endParaRPr lang="es-ES" sz="4400" dirty="0">
              <a:solidFill>
                <a:schemeClr val="tx1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7622">
            <a:off x="5519369" y="2356928"/>
            <a:ext cx="3011094" cy="17734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01812">
            <a:off x="756398" y="4055020"/>
            <a:ext cx="2942299" cy="19603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716016" y="4650454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/>
              <a:t>Sargantana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827584" y="2492896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err="1"/>
              <a:t>Sa</a:t>
            </a:r>
            <a:r>
              <a:rPr lang="es-ES" sz="4400" dirty="0"/>
              <a:t> </a:t>
            </a:r>
            <a:r>
              <a:rPr lang="es-ES" sz="4400" dirty="0" err="1" smtClean="0"/>
              <a:t>Dragonera</a:t>
            </a:r>
            <a:endParaRPr lang="es-ES" sz="4400" dirty="0"/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074886"/>
            <a:ext cx="913770" cy="575568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78602" y="2313001"/>
            <a:ext cx="958438" cy="57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0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 dirty="0" smtClean="0"/>
              <a:t>OBJECTIUS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76864" cy="42484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fontAlgn="base">
              <a:buFont typeface="Arial" pitchFamily="34" charset="0"/>
              <a:buChar char="•"/>
            </a:pPr>
            <a:endParaRPr lang="es-ES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4000" dirty="0" err="1">
                <a:solidFill>
                  <a:schemeClr val="tx1"/>
                </a:solidFill>
              </a:rPr>
              <a:t>Conèixer</a:t>
            </a:r>
            <a:r>
              <a:rPr lang="es-ES" sz="4000" dirty="0">
                <a:solidFill>
                  <a:schemeClr val="tx1"/>
                </a:solidFill>
              </a:rPr>
              <a:t> les </a:t>
            </a:r>
            <a:r>
              <a:rPr lang="es-ES" sz="4000" dirty="0" err="1">
                <a:solidFill>
                  <a:schemeClr val="tx1"/>
                </a:solidFill>
              </a:rPr>
              <a:t>característiques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  <a:r>
              <a:rPr lang="es-ES" sz="4000" dirty="0" err="1">
                <a:solidFill>
                  <a:schemeClr val="tx1"/>
                </a:solidFill>
              </a:rPr>
              <a:t>principals</a:t>
            </a:r>
            <a:r>
              <a:rPr lang="es-ES" sz="4000" dirty="0">
                <a:solidFill>
                  <a:schemeClr val="tx1"/>
                </a:solidFill>
              </a:rPr>
              <a:t> de la sargantana i del </a:t>
            </a:r>
            <a:r>
              <a:rPr lang="es-ES" sz="4000" dirty="0" err="1">
                <a:solidFill>
                  <a:schemeClr val="tx1"/>
                </a:solidFill>
              </a:rPr>
              <a:t>seu</a:t>
            </a:r>
            <a:r>
              <a:rPr lang="es-ES" sz="4000" dirty="0">
                <a:solidFill>
                  <a:schemeClr val="tx1"/>
                </a:solidFill>
              </a:rPr>
              <a:t> </a:t>
            </a:r>
            <a:r>
              <a:rPr lang="es-ES" sz="4000" dirty="0" err="1">
                <a:solidFill>
                  <a:schemeClr val="tx1"/>
                </a:solidFill>
              </a:rPr>
              <a:t>entorn</a:t>
            </a:r>
            <a:r>
              <a:rPr lang="es-ES" sz="4000" dirty="0">
                <a:solidFill>
                  <a:schemeClr val="tx1"/>
                </a:solidFill>
              </a:rPr>
              <a:t>.</a:t>
            </a:r>
            <a:endParaRPr lang="es-E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76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SORTIDA</vt:lpstr>
      <vt:lpstr>OBJECTIUS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 INVERTEBRATS</dc:title>
  <dc:creator>PC</dc:creator>
  <cp:lastModifiedBy>PC</cp:lastModifiedBy>
  <cp:revision>7</cp:revision>
  <dcterms:created xsi:type="dcterms:W3CDTF">2016-12-14T18:42:08Z</dcterms:created>
  <dcterms:modified xsi:type="dcterms:W3CDTF">2016-12-16T17:30:40Z</dcterms:modified>
</cp:coreProperties>
</file>