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9DAC-E2D0-40EF-807C-D48AF95C5DB6}" type="datetimeFigureOut">
              <a:rPr lang="ca-ES" smtClean="0"/>
              <a:pPr/>
              <a:t>19/12/2016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FA179-BFDA-42C2-9910-611B94C9CFA6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9DAC-E2D0-40EF-807C-D48AF95C5DB6}" type="datetimeFigureOut">
              <a:rPr lang="ca-ES" smtClean="0"/>
              <a:pPr/>
              <a:t>19/12/2016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FA179-BFDA-42C2-9910-611B94C9CFA6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9DAC-E2D0-40EF-807C-D48AF95C5DB6}" type="datetimeFigureOut">
              <a:rPr lang="ca-ES" smtClean="0"/>
              <a:pPr/>
              <a:t>19/12/2016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FA179-BFDA-42C2-9910-611B94C9CFA6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9DAC-E2D0-40EF-807C-D48AF95C5DB6}" type="datetimeFigureOut">
              <a:rPr lang="ca-ES" smtClean="0"/>
              <a:pPr/>
              <a:t>19/12/2016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FA179-BFDA-42C2-9910-611B94C9CFA6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9DAC-E2D0-40EF-807C-D48AF95C5DB6}" type="datetimeFigureOut">
              <a:rPr lang="ca-ES" smtClean="0"/>
              <a:pPr/>
              <a:t>19/12/2016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FA179-BFDA-42C2-9910-611B94C9CFA6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9DAC-E2D0-40EF-807C-D48AF95C5DB6}" type="datetimeFigureOut">
              <a:rPr lang="ca-ES" smtClean="0"/>
              <a:pPr/>
              <a:t>19/12/2016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FA179-BFDA-42C2-9910-611B94C9CFA6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9DAC-E2D0-40EF-807C-D48AF95C5DB6}" type="datetimeFigureOut">
              <a:rPr lang="ca-ES" smtClean="0"/>
              <a:pPr/>
              <a:t>19/12/2016</a:t>
            </a:fld>
            <a:endParaRPr lang="ca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FA179-BFDA-42C2-9910-611B94C9CFA6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9DAC-E2D0-40EF-807C-D48AF95C5DB6}" type="datetimeFigureOut">
              <a:rPr lang="ca-ES" smtClean="0"/>
              <a:pPr/>
              <a:t>19/12/2016</a:t>
            </a:fld>
            <a:endParaRPr lang="ca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FA179-BFDA-42C2-9910-611B94C9CFA6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9DAC-E2D0-40EF-807C-D48AF95C5DB6}" type="datetimeFigureOut">
              <a:rPr lang="ca-ES" smtClean="0"/>
              <a:pPr/>
              <a:t>19/12/2016</a:t>
            </a:fld>
            <a:endParaRPr lang="ca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FA179-BFDA-42C2-9910-611B94C9CFA6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9DAC-E2D0-40EF-807C-D48AF95C5DB6}" type="datetimeFigureOut">
              <a:rPr lang="ca-ES" smtClean="0"/>
              <a:pPr/>
              <a:t>19/12/2016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FA179-BFDA-42C2-9910-611B94C9CFA6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689DAC-E2D0-40EF-807C-D48AF95C5DB6}" type="datetimeFigureOut">
              <a:rPr lang="ca-ES" smtClean="0"/>
              <a:pPr/>
              <a:t>19/12/2016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FFA179-BFDA-42C2-9910-611B94C9CFA6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89DAC-E2D0-40EF-807C-D48AF95C5DB6}" type="datetimeFigureOut">
              <a:rPr lang="ca-ES" smtClean="0"/>
              <a:pPr/>
              <a:t>19/12/2016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FFA179-BFDA-42C2-9910-611B94C9CFA6}" type="slidenum">
              <a:rPr lang="ca-ES" smtClean="0"/>
              <a:pPr/>
              <a:t>‹Nº›</a:t>
            </a:fld>
            <a:endParaRPr 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/>
          <p:nvPr/>
        </p:nvPicPr>
        <p:blipFill>
          <a:blip r:embed="rId2" cstate="print"/>
          <a:srcRect l="18752" t="11874" r="17457" b="7254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2376264"/>
          </a:xfrm>
        </p:spPr>
        <p:txBody>
          <a:bodyPr>
            <a:normAutofit/>
          </a:bodyPr>
          <a:lstStyle/>
          <a:p>
            <a:r>
              <a:rPr lang="ca-ES" sz="3600" dirty="0">
                <a:latin typeface="Arial Black" pitchFamily="34" charset="0"/>
              </a:rPr>
              <a:t>ESPAIS NATURALS PROTEGITS A LES ILLES BALEARS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564904"/>
            <a:ext cx="6400800" cy="3600400"/>
          </a:xfrm>
        </p:spPr>
        <p:txBody>
          <a:bodyPr>
            <a:normAutofit/>
          </a:bodyPr>
          <a:lstStyle/>
          <a:p>
            <a:r>
              <a:rPr lang="ca-ES" sz="2800" dirty="0">
                <a:solidFill>
                  <a:schemeClr val="tx1"/>
                </a:solidFill>
                <a:latin typeface="Arial Black" pitchFamily="34" charset="0"/>
              </a:rPr>
              <a:t>Laura Cerro </a:t>
            </a:r>
            <a:r>
              <a:rPr lang="ca-ES" sz="2800" dirty="0" err="1">
                <a:solidFill>
                  <a:schemeClr val="tx1"/>
                </a:solidFill>
                <a:latin typeface="Arial Black" pitchFamily="34" charset="0"/>
              </a:rPr>
              <a:t>Bujosa</a:t>
            </a:r>
            <a:endParaRPr lang="ca-ES" sz="2800" dirty="0">
              <a:solidFill>
                <a:schemeClr val="tx1"/>
              </a:solidFill>
              <a:latin typeface="Arial Black" pitchFamily="34" charset="0"/>
            </a:endParaRPr>
          </a:p>
          <a:p>
            <a:r>
              <a:rPr lang="ca-ES" sz="2800" dirty="0">
                <a:solidFill>
                  <a:schemeClr val="tx1"/>
                </a:solidFill>
                <a:latin typeface="Arial Black" pitchFamily="34" charset="0"/>
              </a:rPr>
              <a:t>MªJesús Gutiérrez </a:t>
            </a:r>
            <a:r>
              <a:rPr lang="ca-ES" sz="2800" dirty="0" err="1">
                <a:solidFill>
                  <a:schemeClr val="tx1"/>
                </a:solidFill>
                <a:latin typeface="Arial Black" pitchFamily="34" charset="0"/>
              </a:rPr>
              <a:t>Azaustre</a:t>
            </a:r>
            <a:endParaRPr lang="ca-ES" sz="2800" dirty="0">
              <a:solidFill>
                <a:schemeClr val="tx1"/>
              </a:solidFill>
              <a:latin typeface="Arial Black" pitchFamily="34" charset="0"/>
            </a:endParaRPr>
          </a:p>
          <a:p>
            <a:r>
              <a:rPr lang="ca-ES" sz="2800" dirty="0">
                <a:solidFill>
                  <a:schemeClr val="tx1"/>
                </a:solidFill>
                <a:latin typeface="Arial Black" pitchFamily="34" charset="0"/>
              </a:rPr>
              <a:t>Cristina Rubio </a:t>
            </a:r>
            <a:r>
              <a:rPr lang="ca-ES" sz="2800" dirty="0" err="1">
                <a:solidFill>
                  <a:schemeClr val="tx1"/>
                </a:solidFill>
                <a:latin typeface="Arial Black" pitchFamily="34" charset="0"/>
              </a:rPr>
              <a:t>Álamos</a:t>
            </a:r>
            <a:endParaRPr lang="ca-ES" sz="2800" dirty="0">
              <a:solidFill>
                <a:schemeClr val="tx1"/>
              </a:solidFill>
              <a:latin typeface="Arial Black" pitchFamily="34" charset="0"/>
            </a:endParaRPr>
          </a:p>
          <a:p>
            <a:r>
              <a:rPr lang="ca-ES" sz="2800" dirty="0" err="1">
                <a:solidFill>
                  <a:schemeClr val="tx1"/>
                </a:solidFill>
                <a:latin typeface="Arial Black" pitchFamily="34" charset="0"/>
              </a:rPr>
              <a:t>Yanina</a:t>
            </a:r>
            <a:r>
              <a:rPr lang="ca-ES" sz="2800" dirty="0">
                <a:solidFill>
                  <a:schemeClr val="tx1"/>
                </a:solidFill>
                <a:latin typeface="Arial Black" pitchFamily="34" charset="0"/>
              </a:rPr>
              <a:t> Natalia </a:t>
            </a:r>
            <a:r>
              <a:rPr lang="ca-ES" sz="2800" dirty="0" err="1">
                <a:solidFill>
                  <a:schemeClr val="tx1"/>
                </a:solidFill>
                <a:latin typeface="Arial Black" pitchFamily="34" charset="0"/>
              </a:rPr>
              <a:t>Soracco</a:t>
            </a:r>
            <a:r>
              <a:rPr lang="ca-ES" sz="2800" dirty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ca-ES" sz="2800" dirty="0" err="1">
                <a:solidFill>
                  <a:schemeClr val="tx1"/>
                </a:solidFill>
                <a:latin typeface="Arial Black" pitchFamily="34" charset="0"/>
              </a:rPr>
              <a:t>Buonano</a:t>
            </a:r>
            <a:endParaRPr lang="ca-ES" sz="2800" dirty="0">
              <a:solidFill>
                <a:schemeClr val="tx1"/>
              </a:solidFill>
              <a:latin typeface="Arial Black" pitchFamily="34" charset="0"/>
            </a:endParaRPr>
          </a:p>
          <a:p>
            <a:r>
              <a:rPr lang="ca-ES" sz="2800" dirty="0">
                <a:solidFill>
                  <a:schemeClr val="tx1"/>
                </a:solidFill>
                <a:latin typeface="Arial Black" pitchFamily="34" charset="0"/>
              </a:rPr>
              <a:t>Juana María Vidal </a:t>
            </a:r>
            <a:r>
              <a:rPr lang="ca-ES" sz="2800" dirty="0" err="1">
                <a:solidFill>
                  <a:schemeClr val="tx1"/>
                </a:solidFill>
                <a:latin typeface="Arial Black" pitchFamily="34" charset="0"/>
              </a:rPr>
              <a:t>León</a:t>
            </a:r>
            <a:endParaRPr lang="ca-ES" sz="2800" dirty="0">
              <a:solidFill>
                <a:schemeClr val="tx1"/>
              </a:solidFill>
              <a:latin typeface="Arial Black" pitchFamily="34" charset="0"/>
            </a:endParaRPr>
          </a:p>
          <a:p>
            <a:r>
              <a:rPr lang="ca-ES" sz="2800" dirty="0">
                <a:solidFill>
                  <a:schemeClr val="tx1"/>
                </a:solidFill>
                <a:latin typeface="Arial Black" pitchFamily="34" charset="0"/>
              </a:rPr>
              <a:t>Maria Isabel Sunyer </a:t>
            </a:r>
            <a:r>
              <a:rPr lang="ca-ES" sz="2800" dirty="0" err="1">
                <a:solidFill>
                  <a:schemeClr val="tx1"/>
                </a:solidFill>
                <a:latin typeface="Arial Black" pitchFamily="34" charset="0"/>
              </a:rPr>
              <a:t>Bennàsar</a:t>
            </a:r>
            <a:endParaRPr lang="ca-ES" sz="2800" dirty="0">
              <a:solidFill>
                <a:schemeClr val="tx1"/>
              </a:solidFill>
              <a:latin typeface="Arial Black" pitchFamily="34" charset="0"/>
            </a:endParaRPr>
          </a:p>
          <a:p>
            <a:endParaRPr lang="ca-ES" sz="2800" dirty="0">
              <a:solidFill>
                <a:schemeClr val="tx1"/>
              </a:solidFill>
              <a:latin typeface="Arial Black" pitchFamily="34" charset="0"/>
            </a:endParaRPr>
          </a:p>
          <a:p>
            <a:endParaRPr lang="ca-ES" sz="2800" dirty="0">
              <a:solidFill>
                <a:schemeClr val="tx1"/>
              </a:solidFill>
              <a:latin typeface="Arial Black" pitchFamily="34" charset="0"/>
            </a:endParaRPr>
          </a:p>
          <a:p>
            <a:endParaRPr lang="ca-ES" sz="2800" dirty="0">
              <a:solidFill>
                <a:schemeClr val="tx1"/>
              </a:solidFill>
              <a:latin typeface="Arial Black" pitchFamily="34" charset="0"/>
            </a:endParaRPr>
          </a:p>
          <a:p>
            <a:endParaRPr lang="ca-ES" sz="2800" dirty="0">
              <a:solidFill>
                <a:schemeClr val="tx1"/>
              </a:solidFill>
              <a:latin typeface="Arial Black" pitchFamily="34" charset="0"/>
            </a:endParaRPr>
          </a:p>
          <a:p>
            <a:endParaRPr lang="ca-ES" sz="2800" dirty="0">
              <a:solidFill>
                <a:schemeClr val="tx1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28</Words>
  <Application>Microsoft Office PowerPoint</Application>
  <PresentationFormat>Presentación en pantalla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Tema de Office</vt:lpstr>
      <vt:lpstr>ESPAIS NATURALS PROTEGITS A LES ILLES BALEARS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ESPAIS NATURALS PROTEGITS A LES ILLES BALEARS</dc:title>
  <dc:creator>Usuario</dc:creator>
  <cp:lastModifiedBy>Yanina Natalia Soracco Buonano</cp:lastModifiedBy>
  <cp:revision>2</cp:revision>
  <dcterms:created xsi:type="dcterms:W3CDTF">2016-12-19T14:49:33Z</dcterms:created>
  <dcterms:modified xsi:type="dcterms:W3CDTF">2016-12-19T15:49:03Z</dcterms:modified>
</cp:coreProperties>
</file>