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5FD0-0C05-4350-A2A9-1E7EF47731D1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E362D-17FD-495A-B80D-3665F47FF81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5FD0-0C05-4350-A2A9-1E7EF47731D1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E362D-17FD-495A-B80D-3665F47FF81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5FD0-0C05-4350-A2A9-1E7EF47731D1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E362D-17FD-495A-B80D-3665F47FF81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5FD0-0C05-4350-A2A9-1E7EF47731D1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E362D-17FD-495A-B80D-3665F47FF81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5FD0-0C05-4350-A2A9-1E7EF47731D1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E362D-17FD-495A-B80D-3665F47FF81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5FD0-0C05-4350-A2A9-1E7EF47731D1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E362D-17FD-495A-B80D-3665F47FF81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5FD0-0C05-4350-A2A9-1E7EF47731D1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E362D-17FD-495A-B80D-3665F47FF81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5FD0-0C05-4350-A2A9-1E7EF47731D1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E362D-17FD-495A-B80D-3665F47FF81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5FD0-0C05-4350-A2A9-1E7EF47731D1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E362D-17FD-495A-B80D-3665F47FF81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5FD0-0C05-4350-A2A9-1E7EF47731D1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E362D-17FD-495A-B80D-3665F47FF81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5FD0-0C05-4350-A2A9-1E7EF47731D1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E362D-17FD-495A-B80D-3665F47FF816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F5FD0-0C05-4350-A2A9-1E7EF47731D1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E362D-17FD-495A-B80D-3665F47FF816}" type="slidenum">
              <a:rPr lang="ca-ES" smtClean="0"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/>
          <a:srcRect l="18752" t="11874" r="17457" b="725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268760"/>
          </a:xfrm>
        </p:spPr>
        <p:txBody>
          <a:bodyPr>
            <a:normAutofit/>
          </a:bodyPr>
          <a:lstStyle/>
          <a:p>
            <a:r>
              <a:rPr lang="ca-ES" sz="3600" dirty="0">
                <a:latin typeface="Arial Black" pitchFamily="34" charset="0"/>
              </a:rPr>
              <a:t>CONTINGUTS D’APRENENTATGE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704856" cy="4968552"/>
          </a:xfrm>
        </p:spPr>
        <p:txBody>
          <a:bodyPr>
            <a:noAutofit/>
          </a:bodyPr>
          <a:lstStyle/>
          <a:p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BLOC 1. </a:t>
            </a:r>
            <a:r>
              <a:rPr lang="es-ES" sz="2600" i="1" dirty="0" err="1">
                <a:solidFill>
                  <a:schemeClr val="tx1"/>
                </a:solidFill>
                <a:latin typeface="Arial Black" pitchFamily="34" charset="0"/>
              </a:rPr>
              <a:t>Iniciació</a:t>
            </a:r>
            <a:r>
              <a:rPr lang="es-ES" sz="2600" i="1" dirty="0">
                <a:solidFill>
                  <a:schemeClr val="tx1"/>
                </a:solidFill>
                <a:latin typeface="Arial Black" pitchFamily="34" charset="0"/>
              </a:rPr>
              <a:t> a </a:t>
            </a:r>
            <a:r>
              <a:rPr lang="es-ES" sz="2600" i="1" dirty="0" err="1">
                <a:solidFill>
                  <a:schemeClr val="tx1"/>
                </a:solidFill>
                <a:latin typeface="Arial Black" pitchFamily="34" charset="0"/>
              </a:rPr>
              <a:t>l’activitat</a:t>
            </a:r>
            <a:r>
              <a:rPr lang="es-ES" sz="2600" i="1" dirty="0">
                <a:solidFill>
                  <a:schemeClr val="tx1"/>
                </a:solidFill>
                <a:latin typeface="Arial Black" pitchFamily="34" charset="0"/>
              </a:rPr>
              <a:t> científica</a:t>
            </a:r>
          </a:p>
          <a:p>
            <a:endParaRPr lang="es-ES" sz="2600" dirty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-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Utilització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de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diverses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fonts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de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informació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(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directes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llibres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).  </a:t>
            </a:r>
          </a:p>
          <a:p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-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Utilització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de les TIC per cercar i seleccionar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informació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, simular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processos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i presentar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conclusions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. 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Treball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individual i en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grup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.</a:t>
            </a:r>
          </a:p>
          <a:p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-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Desenvolupament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d’hàbits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de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treball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esforç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i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responsabilitat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. </a:t>
            </a:r>
          </a:p>
          <a:p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-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Elaboració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de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projectes</a:t>
            </a:r>
            <a:r>
              <a:rPr lang="es-ES" sz="2600" dirty="0">
                <a:latin typeface="Arial Black" pitchFamily="34" charset="0"/>
              </a:rPr>
              <a:t>. </a:t>
            </a:r>
            <a:endParaRPr lang="ca-ES" sz="2600" dirty="0">
              <a:latin typeface="Arial Black" pitchFamily="34" charset="0"/>
            </a:endParaRPr>
          </a:p>
          <a:p>
            <a:endParaRPr lang="ca-ES" sz="2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/>
          <a:srcRect l="18752" t="11874" r="17457" b="725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512168"/>
          </a:xfrm>
        </p:spPr>
        <p:txBody>
          <a:bodyPr>
            <a:normAutofit/>
          </a:bodyPr>
          <a:lstStyle/>
          <a:p>
            <a:r>
              <a:rPr lang="ca-ES" sz="3600" dirty="0">
                <a:latin typeface="Arial Black" pitchFamily="34" charset="0"/>
              </a:rPr>
              <a:t>CONTINGUTS D’APRENENTATGE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7704856" cy="3793976"/>
          </a:xfrm>
        </p:spPr>
        <p:txBody>
          <a:bodyPr>
            <a:normAutofit fontScale="92500" lnSpcReduction="20000"/>
          </a:bodyPr>
          <a:lstStyle/>
          <a:p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BLOC 3. </a:t>
            </a:r>
            <a:r>
              <a:rPr lang="es-ES" sz="2600" i="1" dirty="0" err="1">
                <a:solidFill>
                  <a:schemeClr val="tx1"/>
                </a:solidFill>
                <a:latin typeface="Arial Black" pitchFamily="34" charset="0"/>
              </a:rPr>
              <a:t>Els</a:t>
            </a:r>
            <a:r>
              <a:rPr lang="es-ES" sz="2600" i="1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sz="2600" i="1" dirty="0" err="1">
                <a:solidFill>
                  <a:schemeClr val="tx1"/>
                </a:solidFill>
                <a:latin typeface="Arial Black" pitchFamily="34" charset="0"/>
              </a:rPr>
              <a:t>éssers</a:t>
            </a:r>
            <a:r>
              <a:rPr lang="es-ES" sz="2600" i="1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sz="2600" i="1" dirty="0" err="1">
                <a:solidFill>
                  <a:schemeClr val="tx1"/>
                </a:solidFill>
                <a:latin typeface="Arial Black" pitchFamily="34" charset="0"/>
              </a:rPr>
              <a:t>vius</a:t>
            </a:r>
            <a:r>
              <a:rPr lang="es-ES" sz="2600" i="1" dirty="0">
                <a:solidFill>
                  <a:schemeClr val="tx1"/>
                </a:solidFill>
                <a:latin typeface="Arial Black" pitchFamily="34" charset="0"/>
              </a:rPr>
              <a:t> </a:t>
            </a:r>
          </a:p>
          <a:p>
            <a:endParaRPr lang="es-ES" sz="2600" i="1" dirty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-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Parcs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naturals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de les Illes.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Animals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autòctons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.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Espècies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protegides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d’animals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.</a:t>
            </a:r>
          </a:p>
          <a:p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</a:t>
            </a:r>
          </a:p>
          <a:p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-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Interès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per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l’observació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i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l’estudi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rigorós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de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tots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els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éssers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vius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.</a:t>
            </a:r>
          </a:p>
          <a:p>
            <a:endParaRPr lang="es-ES" sz="2600" dirty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-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Hàbits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de respecte i cura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cap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als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éssers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s-ES" sz="2600" dirty="0" err="1">
                <a:solidFill>
                  <a:schemeClr val="tx1"/>
                </a:solidFill>
                <a:latin typeface="Arial Black" pitchFamily="34" charset="0"/>
              </a:rPr>
              <a:t>vius</a:t>
            </a:r>
            <a:r>
              <a:rPr lang="es-ES" sz="2600" dirty="0">
                <a:solidFill>
                  <a:schemeClr val="tx1"/>
                </a:solidFill>
                <a:latin typeface="Arial Black" pitchFamily="34" charset="0"/>
              </a:rPr>
              <a:t>.</a:t>
            </a:r>
            <a:endParaRPr lang="ca-ES" sz="26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108</Words>
  <Application>Microsoft Office PowerPoint</Application>
  <PresentationFormat>Presentación en pantalla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Tema de Office</vt:lpstr>
      <vt:lpstr>CONTINGUTS D’APRENENTATGE</vt:lpstr>
      <vt:lpstr>CONTINGUTS D’APRENENTATGE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CONTINGUTS D’APRENENTATGE</dc:title>
  <dc:creator>Usuario</dc:creator>
  <cp:lastModifiedBy>Yanina Natalia Soracco Buonano</cp:lastModifiedBy>
  <cp:revision>1</cp:revision>
  <dcterms:created xsi:type="dcterms:W3CDTF">2016-12-19T15:01:41Z</dcterms:created>
  <dcterms:modified xsi:type="dcterms:W3CDTF">2016-12-19T16:29:14Z</dcterms:modified>
</cp:coreProperties>
</file>