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2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000" b="1" dirty="0" smtClean="0"/>
              <a:t>PARTY</a:t>
            </a:r>
            <a:endParaRPr lang="es-ES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3204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sz="6500" dirty="0" smtClean="0">
                <a:solidFill>
                  <a:schemeClr val="tx1"/>
                </a:solidFill>
              </a:rPr>
              <a:t>La </a:t>
            </a:r>
            <a:r>
              <a:rPr lang="es-ES" sz="6500" dirty="0" err="1" smtClean="0">
                <a:solidFill>
                  <a:schemeClr val="tx1"/>
                </a:solidFill>
              </a:rPr>
              <a:t>classe</a:t>
            </a:r>
            <a:r>
              <a:rPr lang="es-ES" sz="6500" dirty="0" smtClean="0">
                <a:solidFill>
                  <a:schemeClr val="tx1"/>
                </a:solidFill>
              </a:rPr>
              <a:t> en 4 </a:t>
            </a:r>
            <a:r>
              <a:rPr lang="es-ES" sz="6500" dirty="0" err="1" smtClean="0">
                <a:solidFill>
                  <a:schemeClr val="tx1"/>
                </a:solidFill>
              </a:rPr>
              <a:t>grups</a:t>
            </a:r>
            <a:endParaRPr lang="es-ES" sz="65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6500" dirty="0" err="1" smtClean="0">
                <a:solidFill>
                  <a:schemeClr val="tx1"/>
                </a:solidFill>
              </a:rPr>
              <a:t>Proves</a:t>
            </a:r>
            <a:r>
              <a:rPr lang="es-ES" sz="6500" dirty="0" smtClean="0">
                <a:solidFill>
                  <a:schemeClr val="tx1"/>
                </a:solidFill>
              </a:rPr>
              <a:t>:</a:t>
            </a:r>
          </a:p>
          <a:p>
            <a:pPr marL="685800" indent="-685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s-ES" sz="4500" b="1" dirty="0">
                <a:solidFill>
                  <a:schemeClr val="tx1"/>
                </a:solidFill>
              </a:rPr>
              <a:t>Preguntes </a:t>
            </a:r>
            <a:r>
              <a:rPr lang="es-ES" sz="4500" b="1" dirty="0" err="1">
                <a:solidFill>
                  <a:schemeClr val="tx1"/>
                </a:solidFill>
              </a:rPr>
              <a:t>amb</a:t>
            </a:r>
            <a:r>
              <a:rPr lang="es-ES" sz="4500" b="1" dirty="0">
                <a:solidFill>
                  <a:schemeClr val="tx1"/>
                </a:solidFill>
              </a:rPr>
              <a:t> </a:t>
            </a:r>
            <a:r>
              <a:rPr lang="es-ES" sz="4500" b="1" dirty="0" err="1">
                <a:solidFill>
                  <a:schemeClr val="tx1"/>
                </a:solidFill>
              </a:rPr>
              <a:t>resposta</a:t>
            </a:r>
            <a:r>
              <a:rPr lang="es-ES" sz="4500" b="1" dirty="0">
                <a:solidFill>
                  <a:schemeClr val="tx1"/>
                </a:solidFill>
              </a:rPr>
              <a:t> múltiple </a:t>
            </a:r>
            <a:r>
              <a:rPr lang="es-ES" sz="4500" dirty="0">
                <a:solidFill>
                  <a:schemeClr val="tx1"/>
                </a:solidFill>
              </a:rPr>
              <a:t>(color </a:t>
            </a:r>
            <a:r>
              <a:rPr lang="es-ES" sz="4500" dirty="0" err="1">
                <a:solidFill>
                  <a:schemeClr val="tx1"/>
                </a:solidFill>
              </a:rPr>
              <a:t>vermell</a:t>
            </a:r>
            <a:r>
              <a:rPr lang="es-ES" sz="4500" dirty="0" smtClean="0">
                <a:solidFill>
                  <a:schemeClr val="tx1"/>
                </a:solidFill>
              </a:rPr>
              <a:t>)</a:t>
            </a:r>
          </a:p>
          <a:p>
            <a:pPr marL="685800" indent="-685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s-ES" sz="4500" b="1" dirty="0">
                <a:solidFill>
                  <a:schemeClr val="tx1"/>
                </a:solidFill>
              </a:rPr>
              <a:t>Mímica</a:t>
            </a:r>
            <a:r>
              <a:rPr lang="es-ES" sz="4500" dirty="0">
                <a:solidFill>
                  <a:schemeClr val="tx1"/>
                </a:solidFill>
              </a:rPr>
              <a:t> (color </a:t>
            </a:r>
            <a:r>
              <a:rPr lang="es-ES" sz="4500" dirty="0" err="1">
                <a:solidFill>
                  <a:schemeClr val="tx1"/>
                </a:solidFill>
              </a:rPr>
              <a:t>verd</a:t>
            </a:r>
            <a:r>
              <a:rPr lang="es-ES" sz="4500" dirty="0" smtClean="0">
                <a:solidFill>
                  <a:schemeClr val="tx1"/>
                </a:solidFill>
              </a:rPr>
              <a:t>)</a:t>
            </a:r>
          </a:p>
          <a:p>
            <a:pPr marL="685800" indent="-685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s-ES" sz="4500" b="1" dirty="0" err="1">
                <a:solidFill>
                  <a:schemeClr val="tx1"/>
                </a:solidFill>
              </a:rPr>
              <a:t>Dibuixar</a:t>
            </a:r>
            <a:r>
              <a:rPr lang="es-ES" sz="4500" b="1" dirty="0">
                <a:solidFill>
                  <a:schemeClr val="tx1"/>
                </a:solidFill>
              </a:rPr>
              <a:t> </a:t>
            </a:r>
            <a:r>
              <a:rPr lang="es-ES" sz="4500" b="1" dirty="0" err="1">
                <a:solidFill>
                  <a:schemeClr val="tx1"/>
                </a:solidFill>
              </a:rPr>
              <a:t>amb</a:t>
            </a:r>
            <a:r>
              <a:rPr lang="es-ES" sz="4500" b="1" dirty="0">
                <a:solidFill>
                  <a:schemeClr val="tx1"/>
                </a:solidFill>
              </a:rPr>
              <a:t> </a:t>
            </a:r>
            <a:r>
              <a:rPr lang="es-ES" sz="4500" b="1" dirty="0" err="1">
                <a:solidFill>
                  <a:schemeClr val="tx1"/>
                </a:solidFill>
              </a:rPr>
              <a:t>els</a:t>
            </a:r>
            <a:r>
              <a:rPr lang="es-ES" sz="4500" b="1" dirty="0">
                <a:solidFill>
                  <a:schemeClr val="tx1"/>
                </a:solidFill>
              </a:rPr>
              <a:t> </a:t>
            </a:r>
            <a:r>
              <a:rPr lang="es-ES" sz="4500" b="1" dirty="0" err="1">
                <a:solidFill>
                  <a:schemeClr val="tx1"/>
                </a:solidFill>
              </a:rPr>
              <a:t>ulls</a:t>
            </a:r>
            <a:r>
              <a:rPr lang="es-ES" sz="4500" b="1" dirty="0">
                <a:solidFill>
                  <a:schemeClr val="tx1"/>
                </a:solidFill>
              </a:rPr>
              <a:t> </a:t>
            </a:r>
            <a:r>
              <a:rPr lang="es-ES" sz="4500" b="1" dirty="0" err="1">
                <a:solidFill>
                  <a:schemeClr val="tx1"/>
                </a:solidFill>
              </a:rPr>
              <a:t>tapats</a:t>
            </a:r>
            <a:r>
              <a:rPr lang="es-ES" sz="4500" dirty="0">
                <a:solidFill>
                  <a:schemeClr val="tx1"/>
                </a:solidFill>
              </a:rPr>
              <a:t> (color </a:t>
            </a:r>
            <a:r>
              <a:rPr lang="es-ES" sz="4500" dirty="0" err="1">
                <a:solidFill>
                  <a:schemeClr val="tx1"/>
                </a:solidFill>
              </a:rPr>
              <a:t>groc</a:t>
            </a:r>
            <a:r>
              <a:rPr lang="es-ES" sz="4500" dirty="0" smtClean="0">
                <a:solidFill>
                  <a:schemeClr val="tx1"/>
                </a:solidFill>
              </a:rPr>
              <a:t>)</a:t>
            </a:r>
          </a:p>
          <a:p>
            <a:pPr marL="685800" indent="-6858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s-ES" sz="4500" b="1" dirty="0">
                <a:solidFill>
                  <a:schemeClr val="tx1"/>
                </a:solidFill>
              </a:rPr>
              <a:t>Coincidir </a:t>
            </a:r>
            <a:r>
              <a:rPr lang="es-ES" sz="4500" b="1" dirty="0" err="1">
                <a:solidFill>
                  <a:schemeClr val="tx1"/>
                </a:solidFill>
              </a:rPr>
              <a:t>amb</a:t>
            </a:r>
            <a:r>
              <a:rPr lang="es-ES" sz="4500" b="1" dirty="0">
                <a:solidFill>
                  <a:schemeClr val="tx1"/>
                </a:solidFill>
              </a:rPr>
              <a:t> la </a:t>
            </a:r>
            <a:r>
              <a:rPr lang="es-ES" sz="4500" b="1" dirty="0" err="1">
                <a:solidFill>
                  <a:schemeClr val="tx1"/>
                </a:solidFill>
              </a:rPr>
              <a:t>paraula</a:t>
            </a:r>
            <a:r>
              <a:rPr lang="es-ES" sz="4500" dirty="0">
                <a:solidFill>
                  <a:schemeClr val="tx1"/>
                </a:solidFill>
              </a:rPr>
              <a:t> (color </a:t>
            </a:r>
            <a:r>
              <a:rPr lang="es-ES" sz="4500" dirty="0" err="1">
                <a:solidFill>
                  <a:schemeClr val="tx1"/>
                </a:solidFill>
              </a:rPr>
              <a:t>blau</a:t>
            </a:r>
            <a:r>
              <a:rPr lang="es-ES" sz="45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9185">
            <a:off x="6564041" y="1195772"/>
            <a:ext cx="1019048" cy="1038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524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OBJECTIUS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base">
              <a:lnSpc>
                <a:spcPct val="160000"/>
              </a:lnSpc>
            </a:pPr>
            <a:endParaRPr lang="es-ES" sz="4000" dirty="0" smtClean="0">
              <a:solidFill>
                <a:schemeClr val="tx1"/>
              </a:solidFill>
            </a:endParaRPr>
          </a:p>
          <a:p>
            <a:pPr fontAlgn="base">
              <a:lnSpc>
                <a:spcPct val="160000"/>
              </a:lnSpc>
            </a:pPr>
            <a:r>
              <a:rPr lang="es-ES" sz="4000" dirty="0" smtClean="0">
                <a:solidFill>
                  <a:schemeClr val="tx1"/>
                </a:solidFill>
              </a:rPr>
              <a:t>Identificar </a:t>
            </a:r>
            <a:r>
              <a:rPr lang="es-ES" sz="4000" dirty="0" err="1">
                <a:solidFill>
                  <a:schemeClr val="tx1"/>
                </a:solidFill>
              </a:rPr>
              <a:t>els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animals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segons</a:t>
            </a:r>
            <a:r>
              <a:rPr lang="es-ES" sz="4000" dirty="0">
                <a:solidFill>
                  <a:schemeClr val="tx1"/>
                </a:solidFill>
              </a:rPr>
              <a:t> si </a:t>
            </a:r>
            <a:r>
              <a:rPr lang="es-ES" sz="4000" dirty="0" err="1">
                <a:solidFill>
                  <a:schemeClr val="tx1"/>
                </a:solidFill>
              </a:rPr>
              <a:t>són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vertebrats</a:t>
            </a:r>
            <a:r>
              <a:rPr lang="es-ES" sz="4000" dirty="0">
                <a:solidFill>
                  <a:schemeClr val="tx1"/>
                </a:solidFill>
              </a:rPr>
              <a:t> o </a:t>
            </a:r>
            <a:r>
              <a:rPr lang="es-ES" sz="4000" dirty="0" err="1">
                <a:solidFill>
                  <a:schemeClr val="tx1"/>
                </a:solidFill>
              </a:rPr>
              <a:t>invertebrats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60000"/>
              </a:lnSpc>
            </a:pPr>
            <a:r>
              <a:rPr lang="es-ES" sz="4000" dirty="0">
                <a:solidFill>
                  <a:schemeClr val="tx1"/>
                </a:solidFill>
              </a:rPr>
              <a:t>Relacionar </a:t>
            </a:r>
            <a:r>
              <a:rPr lang="es-ES" sz="4000" dirty="0" err="1">
                <a:solidFill>
                  <a:schemeClr val="tx1"/>
                </a:solidFill>
              </a:rPr>
              <a:t>els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éssers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vius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amb</a:t>
            </a:r>
            <a:r>
              <a:rPr lang="es-ES" sz="4000" dirty="0">
                <a:solidFill>
                  <a:schemeClr val="tx1"/>
                </a:solidFill>
              </a:rPr>
              <a:t> el </a:t>
            </a:r>
            <a:r>
              <a:rPr lang="es-ES" sz="4000" dirty="0" err="1">
                <a:solidFill>
                  <a:schemeClr val="tx1"/>
                </a:solidFill>
              </a:rPr>
              <a:t>medi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on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viuen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60000"/>
              </a:lnSpc>
            </a:pPr>
            <a:r>
              <a:rPr lang="es-ES" sz="4000" dirty="0" err="1">
                <a:solidFill>
                  <a:schemeClr val="tx1"/>
                </a:solidFill>
              </a:rPr>
              <a:t>Tenir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coneixement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d’algunes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espècies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autòctones</a:t>
            </a:r>
            <a:r>
              <a:rPr lang="es-ES" sz="4000" dirty="0">
                <a:solidFill>
                  <a:schemeClr val="tx1"/>
                </a:solidFill>
              </a:rPr>
              <a:t> de les Illes Balears i les </a:t>
            </a:r>
            <a:r>
              <a:rPr lang="es-ES" sz="4000" dirty="0" err="1">
                <a:solidFill>
                  <a:schemeClr val="tx1"/>
                </a:solidFill>
              </a:rPr>
              <a:t>seves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característiques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</a:endParaRPr>
          </a:p>
          <a:p>
            <a:pPr fontAlgn="base"/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73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PARTY</vt:lpstr>
      <vt:lpstr>OBJECTIUS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</dc:title>
  <dc:creator>PC</dc:creator>
  <cp:lastModifiedBy>PC</cp:lastModifiedBy>
  <cp:revision>11</cp:revision>
  <dcterms:created xsi:type="dcterms:W3CDTF">2016-12-14T18:42:08Z</dcterms:created>
  <dcterms:modified xsi:type="dcterms:W3CDTF">2016-12-17T09:56:44Z</dcterms:modified>
</cp:coreProperties>
</file>