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B5E61E-F30F-491A-9BA4-E46394107BFE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B9724C0-5B80-4157-8CBB-2CE5BC95E14D}">
      <dgm:prSet phldrT="[Texto]" custT="1"/>
      <dgm:spPr/>
      <dgm:t>
        <a:bodyPr/>
        <a:lstStyle/>
        <a:p>
          <a:r>
            <a:rPr lang="ca-ES" sz="2000" noProof="0" dirty="0">
              <a:latin typeface="Arial Black" panose="020B0A04020102020204" pitchFamily="34" charset="0"/>
            </a:rPr>
            <a:t>Quadern del alumne</a:t>
          </a:r>
        </a:p>
      </dgm:t>
    </dgm:pt>
    <dgm:pt modelId="{6221BCAF-F33A-4C5E-BFAC-24685B3B34B0}" type="parTrans" cxnId="{0C2F2B89-D4DE-42A4-8BA3-0A708A4C335E}">
      <dgm:prSet/>
      <dgm:spPr/>
      <dgm:t>
        <a:bodyPr/>
        <a:lstStyle/>
        <a:p>
          <a:endParaRPr lang="es-ES"/>
        </a:p>
      </dgm:t>
    </dgm:pt>
    <dgm:pt modelId="{338E8D26-E88C-442C-BEE3-8214A4087BC9}" type="sibTrans" cxnId="{0C2F2B89-D4DE-42A4-8BA3-0A708A4C335E}">
      <dgm:prSet/>
      <dgm:spPr/>
      <dgm:t>
        <a:bodyPr/>
        <a:lstStyle/>
        <a:p>
          <a:endParaRPr lang="es-ES"/>
        </a:p>
      </dgm:t>
    </dgm:pt>
    <dgm:pt modelId="{0B9E1A0E-71AD-4727-91F6-2907F042B881}">
      <dgm:prSet phldrT="[Texto]" custT="1"/>
      <dgm:spPr/>
      <dgm:t>
        <a:bodyPr/>
        <a:lstStyle/>
        <a:p>
          <a:r>
            <a:rPr lang="ca-ES" sz="2000" noProof="0" dirty="0">
              <a:latin typeface="Arial Black" panose="020B0A04020102020204" pitchFamily="34" charset="0"/>
            </a:rPr>
            <a:t>Ordinador (amb connexió Internet)</a:t>
          </a:r>
        </a:p>
      </dgm:t>
    </dgm:pt>
    <dgm:pt modelId="{8C229690-5EBD-4BC7-9268-B34E18A050B3}" type="parTrans" cxnId="{80508959-742C-4D8D-924A-EE68C2C30D66}">
      <dgm:prSet/>
      <dgm:spPr/>
      <dgm:t>
        <a:bodyPr/>
        <a:lstStyle/>
        <a:p>
          <a:endParaRPr lang="es-ES"/>
        </a:p>
      </dgm:t>
    </dgm:pt>
    <dgm:pt modelId="{2A4C7DBF-9D16-42DE-BA93-3D80A029FC7A}" type="sibTrans" cxnId="{80508959-742C-4D8D-924A-EE68C2C30D66}">
      <dgm:prSet/>
      <dgm:spPr/>
      <dgm:t>
        <a:bodyPr/>
        <a:lstStyle/>
        <a:p>
          <a:endParaRPr lang="es-ES"/>
        </a:p>
      </dgm:t>
    </dgm:pt>
    <dgm:pt modelId="{425CCF7D-17DA-4809-B438-B6CD0F455B99}">
      <dgm:prSet phldrT="[Texto]" custT="1"/>
      <dgm:spPr/>
      <dgm:t>
        <a:bodyPr/>
        <a:lstStyle/>
        <a:p>
          <a:r>
            <a:rPr lang="es-ES" sz="2000" dirty="0">
              <a:latin typeface="Arial Black" panose="020B0A04020102020204" pitchFamily="34" charset="0"/>
            </a:rPr>
            <a:t>Pizarra Digital</a:t>
          </a:r>
        </a:p>
      </dgm:t>
    </dgm:pt>
    <dgm:pt modelId="{2DEC9311-A33C-495A-8961-D54EFC17AE7B}" type="parTrans" cxnId="{6FDA308F-B3A8-4644-97BC-EE966A336B43}">
      <dgm:prSet/>
      <dgm:spPr/>
      <dgm:t>
        <a:bodyPr/>
        <a:lstStyle/>
        <a:p>
          <a:endParaRPr lang="es-ES"/>
        </a:p>
      </dgm:t>
    </dgm:pt>
    <dgm:pt modelId="{79285441-7D1B-4F6C-905B-D0B2FBA114DC}" type="sibTrans" cxnId="{6FDA308F-B3A8-4644-97BC-EE966A336B43}">
      <dgm:prSet/>
      <dgm:spPr/>
      <dgm:t>
        <a:bodyPr/>
        <a:lstStyle/>
        <a:p>
          <a:endParaRPr lang="es-ES"/>
        </a:p>
      </dgm:t>
    </dgm:pt>
    <dgm:pt modelId="{23D0D68C-D7EA-4F8D-A6B2-06287EDE419D}">
      <dgm:prSet phldrT="[Texto]" custT="1"/>
      <dgm:spPr/>
      <dgm:t>
        <a:bodyPr/>
        <a:lstStyle/>
        <a:p>
          <a:r>
            <a:rPr lang="ca-ES" sz="2000" noProof="0" dirty="0">
              <a:latin typeface="Arial Black" panose="020B0A04020102020204" pitchFamily="34" charset="0"/>
            </a:rPr>
            <a:t>Cartolines, bolígrafs, retoladors…</a:t>
          </a:r>
        </a:p>
      </dgm:t>
    </dgm:pt>
    <dgm:pt modelId="{90E5B9E4-B64E-47E5-AC4F-0C24E2D618A5}" type="parTrans" cxnId="{0124B5B0-4096-406D-96CC-EE9B233AC06D}">
      <dgm:prSet/>
      <dgm:spPr/>
      <dgm:t>
        <a:bodyPr/>
        <a:lstStyle/>
        <a:p>
          <a:endParaRPr lang="es-ES"/>
        </a:p>
      </dgm:t>
    </dgm:pt>
    <dgm:pt modelId="{F2D14BD7-E6C1-4944-937F-737744B15EB9}" type="sibTrans" cxnId="{0124B5B0-4096-406D-96CC-EE9B233AC06D}">
      <dgm:prSet/>
      <dgm:spPr/>
      <dgm:t>
        <a:bodyPr/>
        <a:lstStyle/>
        <a:p>
          <a:endParaRPr lang="es-ES"/>
        </a:p>
      </dgm:t>
    </dgm:pt>
    <dgm:pt modelId="{BC198812-E826-47B0-8007-223634092CA1}">
      <dgm:prSet phldrT="[Texto]" custT="1"/>
      <dgm:spPr/>
      <dgm:t>
        <a:bodyPr/>
        <a:lstStyle/>
        <a:p>
          <a:r>
            <a:rPr lang="ca-ES" sz="2000" noProof="0" dirty="0">
              <a:latin typeface="Arial Black" panose="020B0A04020102020204" pitchFamily="34" charset="0"/>
            </a:rPr>
            <a:t>Recursos Humans: Mestre i Mestre de suport</a:t>
          </a:r>
        </a:p>
      </dgm:t>
    </dgm:pt>
    <dgm:pt modelId="{CA1BD381-F025-4C39-BCE0-2A9B2AB81420}" type="parTrans" cxnId="{32ECE8CC-7FEB-404C-A6CE-F33B7BDF80AE}">
      <dgm:prSet/>
      <dgm:spPr/>
      <dgm:t>
        <a:bodyPr/>
        <a:lstStyle/>
        <a:p>
          <a:endParaRPr lang="es-ES"/>
        </a:p>
      </dgm:t>
    </dgm:pt>
    <dgm:pt modelId="{998EA3DB-C663-4E76-9E9A-F2F7CAA3F40D}" type="sibTrans" cxnId="{32ECE8CC-7FEB-404C-A6CE-F33B7BDF80AE}">
      <dgm:prSet/>
      <dgm:spPr/>
      <dgm:t>
        <a:bodyPr/>
        <a:lstStyle/>
        <a:p>
          <a:endParaRPr lang="es-ES"/>
        </a:p>
      </dgm:t>
    </dgm:pt>
    <dgm:pt modelId="{4875330D-32CE-401D-B713-45AC9B7E56DE}" type="pres">
      <dgm:prSet presAssocID="{A2B5E61E-F30F-491A-9BA4-E46394107BFE}" presName="diagram" presStyleCnt="0">
        <dgm:presLayoutVars>
          <dgm:dir/>
          <dgm:resizeHandles val="exact"/>
        </dgm:presLayoutVars>
      </dgm:prSet>
      <dgm:spPr/>
    </dgm:pt>
    <dgm:pt modelId="{58FD2F80-293F-4EFE-AD90-F39ECEF948E6}" type="pres">
      <dgm:prSet presAssocID="{7B9724C0-5B80-4157-8CBB-2CE5BC95E14D}" presName="node" presStyleLbl="node1" presStyleIdx="0" presStyleCnt="5">
        <dgm:presLayoutVars>
          <dgm:bulletEnabled val="1"/>
        </dgm:presLayoutVars>
      </dgm:prSet>
      <dgm:spPr/>
    </dgm:pt>
    <dgm:pt modelId="{B05780E1-DDE7-4BB4-B98C-BE0B5F54874B}" type="pres">
      <dgm:prSet presAssocID="{338E8D26-E88C-442C-BEE3-8214A4087BC9}" presName="sibTrans" presStyleCnt="0"/>
      <dgm:spPr/>
    </dgm:pt>
    <dgm:pt modelId="{984D7EFE-7439-4F04-90CF-9A3177F8A156}" type="pres">
      <dgm:prSet presAssocID="{0B9E1A0E-71AD-4727-91F6-2907F042B881}" presName="node" presStyleLbl="node1" presStyleIdx="1" presStyleCnt="5">
        <dgm:presLayoutVars>
          <dgm:bulletEnabled val="1"/>
        </dgm:presLayoutVars>
      </dgm:prSet>
      <dgm:spPr/>
    </dgm:pt>
    <dgm:pt modelId="{CE4B97DE-25A7-4754-984C-1FEF757E33F4}" type="pres">
      <dgm:prSet presAssocID="{2A4C7DBF-9D16-42DE-BA93-3D80A029FC7A}" presName="sibTrans" presStyleCnt="0"/>
      <dgm:spPr/>
    </dgm:pt>
    <dgm:pt modelId="{213986A7-A323-481B-8EBA-76946F5403C2}" type="pres">
      <dgm:prSet presAssocID="{425CCF7D-17DA-4809-B438-B6CD0F455B99}" presName="node" presStyleLbl="node1" presStyleIdx="2" presStyleCnt="5">
        <dgm:presLayoutVars>
          <dgm:bulletEnabled val="1"/>
        </dgm:presLayoutVars>
      </dgm:prSet>
      <dgm:spPr/>
    </dgm:pt>
    <dgm:pt modelId="{4CBEDA42-1D4F-47BD-92DD-E921CDAFCED6}" type="pres">
      <dgm:prSet presAssocID="{79285441-7D1B-4F6C-905B-D0B2FBA114DC}" presName="sibTrans" presStyleCnt="0"/>
      <dgm:spPr/>
    </dgm:pt>
    <dgm:pt modelId="{A87AE4E4-6C0C-4E62-9347-25E07166A637}" type="pres">
      <dgm:prSet presAssocID="{23D0D68C-D7EA-4F8D-A6B2-06287EDE419D}" presName="node" presStyleLbl="node1" presStyleIdx="3" presStyleCnt="5" custLinFactNeighborX="-1116" custLinFactNeighborY="-2557">
        <dgm:presLayoutVars>
          <dgm:bulletEnabled val="1"/>
        </dgm:presLayoutVars>
      </dgm:prSet>
      <dgm:spPr/>
    </dgm:pt>
    <dgm:pt modelId="{A51A1156-B6C5-4BD3-9C3A-B170B3D1ED84}" type="pres">
      <dgm:prSet presAssocID="{F2D14BD7-E6C1-4944-937F-737744B15EB9}" presName="sibTrans" presStyleCnt="0"/>
      <dgm:spPr/>
    </dgm:pt>
    <dgm:pt modelId="{ABE674C1-AA56-497F-9106-3C51E3860FF8}" type="pres">
      <dgm:prSet presAssocID="{BC198812-E826-47B0-8007-223634092CA1}" presName="node" presStyleLbl="node1" presStyleIdx="4" presStyleCnt="5" custLinFactNeighborX="-517" custLinFactNeighborY="-2585">
        <dgm:presLayoutVars>
          <dgm:bulletEnabled val="1"/>
        </dgm:presLayoutVars>
      </dgm:prSet>
      <dgm:spPr/>
    </dgm:pt>
  </dgm:ptLst>
  <dgm:cxnLst>
    <dgm:cxn modelId="{F68520A8-5AF5-4117-B405-E2AE1CB2E502}" type="presOf" srcId="{425CCF7D-17DA-4809-B438-B6CD0F455B99}" destId="{213986A7-A323-481B-8EBA-76946F5403C2}" srcOrd="0" destOrd="0" presId="urn:microsoft.com/office/officeart/2005/8/layout/default"/>
    <dgm:cxn modelId="{E255214E-E35E-4A6C-A1D6-5F17D432BA9D}" type="presOf" srcId="{A2B5E61E-F30F-491A-9BA4-E46394107BFE}" destId="{4875330D-32CE-401D-B713-45AC9B7E56DE}" srcOrd="0" destOrd="0" presId="urn:microsoft.com/office/officeart/2005/8/layout/default"/>
    <dgm:cxn modelId="{0C2F2B89-D4DE-42A4-8BA3-0A708A4C335E}" srcId="{A2B5E61E-F30F-491A-9BA4-E46394107BFE}" destId="{7B9724C0-5B80-4157-8CBB-2CE5BC95E14D}" srcOrd="0" destOrd="0" parTransId="{6221BCAF-F33A-4C5E-BFAC-24685B3B34B0}" sibTransId="{338E8D26-E88C-442C-BEE3-8214A4087BC9}"/>
    <dgm:cxn modelId="{80508959-742C-4D8D-924A-EE68C2C30D66}" srcId="{A2B5E61E-F30F-491A-9BA4-E46394107BFE}" destId="{0B9E1A0E-71AD-4727-91F6-2907F042B881}" srcOrd="1" destOrd="0" parTransId="{8C229690-5EBD-4BC7-9268-B34E18A050B3}" sibTransId="{2A4C7DBF-9D16-42DE-BA93-3D80A029FC7A}"/>
    <dgm:cxn modelId="{3B79371B-6E3A-463D-8F55-41CFF9313879}" type="presOf" srcId="{7B9724C0-5B80-4157-8CBB-2CE5BC95E14D}" destId="{58FD2F80-293F-4EFE-AD90-F39ECEF948E6}" srcOrd="0" destOrd="0" presId="urn:microsoft.com/office/officeart/2005/8/layout/default"/>
    <dgm:cxn modelId="{9CD64DE4-3C44-4012-9EF3-6ABFC33ABA2D}" type="presOf" srcId="{BC198812-E826-47B0-8007-223634092CA1}" destId="{ABE674C1-AA56-497F-9106-3C51E3860FF8}" srcOrd="0" destOrd="0" presId="urn:microsoft.com/office/officeart/2005/8/layout/default"/>
    <dgm:cxn modelId="{32ECE8CC-7FEB-404C-A6CE-F33B7BDF80AE}" srcId="{A2B5E61E-F30F-491A-9BA4-E46394107BFE}" destId="{BC198812-E826-47B0-8007-223634092CA1}" srcOrd="4" destOrd="0" parTransId="{CA1BD381-F025-4C39-BCE0-2A9B2AB81420}" sibTransId="{998EA3DB-C663-4E76-9E9A-F2F7CAA3F40D}"/>
    <dgm:cxn modelId="{1B1587AB-2C2F-4868-86D7-0E7429B02E41}" type="presOf" srcId="{0B9E1A0E-71AD-4727-91F6-2907F042B881}" destId="{984D7EFE-7439-4F04-90CF-9A3177F8A156}" srcOrd="0" destOrd="0" presId="urn:microsoft.com/office/officeart/2005/8/layout/default"/>
    <dgm:cxn modelId="{6FDA308F-B3A8-4644-97BC-EE966A336B43}" srcId="{A2B5E61E-F30F-491A-9BA4-E46394107BFE}" destId="{425CCF7D-17DA-4809-B438-B6CD0F455B99}" srcOrd="2" destOrd="0" parTransId="{2DEC9311-A33C-495A-8961-D54EFC17AE7B}" sibTransId="{79285441-7D1B-4F6C-905B-D0B2FBA114DC}"/>
    <dgm:cxn modelId="{0124B5B0-4096-406D-96CC-EE9B233AC06D}" srcId="{A2B5E61E-F30F-491A-9BA4-E46394107BFE}" destId="{23D0D68C-D7EA-4F8D-A6B2-06287EDE419D}" srcOrd="3" destOrd="0" parTransId="{90E5B9E4-B64E-47E5-AC4F-0C24E2D618A5}" sibTransId="{F2D14BD7-E6C1-4944-937F-737744B15EB9}"/>
    <dgm:cxn modelId="{464035BC-A236-4863-A3BC-EF7D3E43A782}" type="presOf" srcId="{23D0D68C-D7EA-4F8D-A6B2-06287EDE419D}" destId="{A87AE4E4-6C0C-4E62-9347-25E07166A637}" srcOrd="0" destOrd="0" presId="urn:microsoft.com/office/officeart/2005/8/layout/default"/>
    <dgm:cxn modelId="{C67D781D-2A0F-402B-9670-E64566AADCF3}" type="presParOf" srcId="{4875330D-32CE-401D-B713-45AC9B7E56DE}" destId="{58FD2F80-293F-4EFE-AD90-F39ECEF948E6}" srcOrd="0" destOrd="0" presId="urn:microsoft.com/office/officeart/2005/8/layout/default"/>
    <dgm:cxn modelId="{3EC9E5AF-5C16-43E6-AFEC-41B493D2E59C}" type="presParOf" srcId="{4875330D-32CE-401D-B713-45AC9B7E56DE}" destId="{B05780E1-DDE7-4BB4-B98C-BE0B5F54874B}" srcOrd="1" destOrd="0" presId="urn:microsoft.com/office/officeart/2005/8/layout/default"/>
    <dgm:cxn modelId="{0A89EB16-E7C0-4863-B3DA-D72A69C2BDD8}" type="presParOf" srcId="{4875330D-32CE-401D-B713-45AC9B7E56DE}" destId="{984D7EFE-7439-4F04-90CF-9A3177F8A156}" srcOrd="2" destOrd="0" presId="urn:microsoft.com/office/officeart/2005/8/layout/default"/>
    <dgm:cxn modelId="{0CED8680-18C4-4CD1-9B98-F5483C1BC7E8}" type="presParOf" srcId="{4875330D-32CE-401D-B713-45AC9B7E56DE}" destId="{CE4B97DE-25A7-4754-984C-1FEF757E33F4}" srcOrd="3" destOrd="0" presId="urn:microsoft.com/office/officeart/2005/8/layout/default"/>
    <dgm:cxn modelId="{04C875F0-AE90-4486-B6BB-25EC9939C7C1}" type="presParOf" srcId="{4875330D-32CE-401D-B713-45AC9B7E56DE}" destId="{213986A7-A323-481B-8EBA-76946F5403C2}" srcOrd="4" destOrd="0" presId="urn:microsoft.com/office/officeart/2005/8/layout/default"/>
    <dgm:cxn modelId="{83D29EBE-DDD9-42B3-AFC0-79D0FA8B5C1E}" type="presParOf" srcId="{4875330D-32CE-401D-B713-45AC9B7E56DE}" destId="{4CBEDA42-1D4F-47BD-92DD-E921CDAFCED6}" srcOrd="5" destOrd="0" presId="urn:microsoft.com/office/officeart/2005/8/layout/default"/>
    <dgm:cxn modelId="{7583C36D-E558-47D0-8ED1-4A6AA45377D2}" type="presParOf" srcId="{4875330D-32CE-401D-B713-45AC9B7E56DE}" destId="{A87AE4E4-6C0C-4E62-9347-25E07166A637}" srcOrd="6" destOrd="0" presId="urn:microsoft.com/office/officeart/2005/8/layout/default"/>
    <dgm:cxn modelId="{71FA4D67-08CB-42D0-91C6-912906004CE1}" type="presParOf" srcId="{4875330D-32CE-401D-B713-45AC9B7E56DE}" destId="{A51A1156-B6C5-4BD3-9C3A-B170B3D1ED84}" srcOrd="7" destOrd="0" presId="urn:microsoft.com/office/officeart/2005/8/layout/default"/>
    <dgm:cxn modelId="{E7EC3AEE-D6FA-4DE2-A1BD-0FC5B5EDF828}" type="presParOf" srcId="{4875330D-32CE-401D-B713-45AC9B7E56DE}" destId="{ABE674C1-AA56-497F-9106-3C51E3860FF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FD2F80-293F-4EFE-AD90-F39ECEF948E6}">
      <dsp:nvSpPr>
        <dsp:cNvPr id="0" name=""/>
        <dsp:cNvSpPr/>
      </dsp:nvSpPr>
      <dsp:spPr>
        <a:xfrm>
          <a:off x="0" y="844028"/>
          <a:ext cx="2669843" cy="16019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000" kern="1200" noProof="0" dirty="0">
              <a:latin typeface="Arial Black" panose="020B0A04020102020204" pitchFamily="34" charset="0"/>
            </a:rPr>
            <a:t>Quadern del alumne</a:t>
          </a:r>
        </a:p>
      </dsp:txBody>
      <dsp:txXfrm>
        <a:off x="0" y="844028"/>
        <a:ext cx="2669843" cy="1601906"/>
      </dsp:txXfrm>
    </dsp:sp>
    <dsp:sp modelId="{984D7EFE-7439-4F04-90CF-9A3177F8A156}">
      <dsp:nvSpPr>
        <dsp:cNvPr id="0" name=""/>
        <dsp:cNvSpPr/>
      </dsp:nvSpPr>
      <dsp:spPr>
        <a:xfrm>
          <a:off x="2936828" y="844028"/>
          <a:ext cx="2669843" cy="16019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000" kern="1200" noProof="0" dirty="0">
              <a:latin typeface="Arial Black" panose="020B0A04020102020204" pitchFamily="34" charset="0"/>
            </a:rPr>
            <a:t>Ordinador (amb connexió Internet)</a:t>
          </a:r>
        </a:p>
      </dsp:txBody>
      <dsp:txXfrm>
        <a:off x="2936828" y="844028"/>
        <a:ext cx="2669843" cy="1601906"/>
      </dsp:txXfrm>
    </dsp:sp>
    <dsp:sp modelId="{213986A7-A323-481B-8EBA-76946F5403C2}">
      <dsp:nvSpPr>
        <dsp:cNvPr id="0" name=""/>
        <dsp:cNvSpPr/>
      </dsp:nvSpPr>
      <dsp:spPr>
        <a:xfrm>
          <a:off x="5873656" y="844028"/>
          <a:ext cx="2669843" cy="16019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Arial Black" panose="020B0A04020102020204" pitchFamily="34" charset="0"/>
            </a:rPr>
            <a:t>Pizarra Digital</a:t>
          </a:r>
        </a:p>
      </dsp:txBody>
      <dsp:txXfrm>
        <a:off x="5873656" y="844028"/>
        <a:ext cx="2669843" cy="1601906"/>
      </dsp:txXfrm>
    </dsp:sp>
    <dsp:sp modelId="{A87AE4E4-6C0C-4E62-9347-25E07166A637}">
      <dsp:nvSpPr>
        <dsp:cNvPr id="0" name=""/>
        <dsp:cNvSpPr/>
      </dsp:nvSpPr>
      <dsp:spPr>
        <a:xfrm>
          <a:off x="1438618" y="2671957"/>
          <a:ext cx="2669843" cy="16019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000" kern="1200" noProof="0" dirty="0">
              <a:latin typeface="Arial Black" panose="020B0A04020102020204" pitchFamily="34" charset="0"/>
            </a:rPr>
            <a:t>Cartolines, bolígrafs, retoladors…</a:t>
          </a:r>
        </a:p>
      </dsp:txBody>
      <dsp:txXfrm>
        <a:off x="1438618" y="2671957"/>
        <a:ext cx="2669843" cy="1601906"/>
      </dsp:txXfrm>
    </dsp:sp>
    <dsp:sp modelId="{ABE674C1-AA56-497F-9106-3C51E3860FF8}">
      <dsp:nvSpPr>
        <dsp:cNvPr id="0" name=""/>
        <dsp:cNvSpPr/>
      </dsp:nvSpPr>
      <dsp:spPr>
        <a:xfrm>
          <a:off x="4391439" y="2671509"/>
          <a:ext cx="2669843" cy="16019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000" kern="1200" noProof="0" dirty="0">
              <a:latin typeface="Arial Black" panose="020B0A04020102020204" pitchFamily="34" charset="0"/>
            </a:rPr>
            <a:t>Recursos Humans: Mestre i Mestre de suport</a:t>
          </a:r>
        </a:p>
      </dsp:txBody>
      <dsp:txXfrm>
        <a:off x="4391439" y="2671509"/>
        <a:ext cx="2669843" cy="16019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982B-C68B-4B0A-840D-A3CA7A250B97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CCA09-3A16-4EC2-BB7D-9CA8995679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2824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982B-C68B-4B0A-840D-A3CA7A250B97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CCA09-3A16-4EC2-BB7D-9CA8995679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3255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982B-C68B-4B0A-840D-A3CA7A250B97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CCA09-3A16-4EC2-BB7D-9CA8995679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5987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982B-C68B-4B0A-840D-A3CA7A250B97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CCA09-3A16-4EC2-BB7D-9CA8995679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4766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982B-C68B-4B0A-840D-A3CA7A250B97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CCA09-3A16-4EC2-BB7D-9CA8995679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273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982B-C68B-4B0A-840D-A3CA7A250B97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CCA09-3A16-4EC2-BB7D-9CA8995679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4625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982B-C68B-4B0A-840D-A3CA7A250B97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CCA09-3A16-4EC2-BB7D-9CA8995679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7779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982B-C68B-4B0A-840D-A3CA7A250B97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CCA09-3A16-4EC2-BB7D-9CA8995679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860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982B-C68B-4B0A-840D-A3CA7A250B97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CCA09-3A16-4EC2-BB7D-9CA8995679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601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982B-C68B-4B0A-840D-A3CA7A250B97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CCA09-3A16-4EC2-BB7D-9CA8995679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032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982B-C68B-4B0A-840D-A3CA7A250B97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CCA09-3A16-4EC2-BB7D-9CA8995679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2379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C982B-C68B-4B0A-840D-A3CA7A250B97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CCA09-3A16-4EC2-BB7D-9CA8995679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1584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14985" y="1964306"/>
            <a:ext cx="9144000" cy="1655762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64" y="0"/>
            <a:ext cx="12202764" cy="689155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379259" y="394927"/>
            <a:ext cx="7615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Arial Black" panose="020B0A04020102020204" pitchFamily="34" charset="0"/>
              </a:rPr>
              <a:t>RECURSOS</a:t>
            </a: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275196087"/>
              </p:ext>
            </p:extLst>
          </p:nvPr>
        </p:nvGraphicFramePr>
        <p:xfrm>
          <a:off x="1801503" y="1269242"/>
          <a:ext cx="8543500" cy="515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195339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26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Kriss</dc:creator>
  <cp:lastModifiedBy>Yanina Natalia Soracco Buonano</cp:lastModifiedBy>
  <cp:revision>3</cp:revision>
  <dcterms:created xsi:type="dcterms:W3CDTF">2016-12-20T22:58:57Z</dcterms:created>
  <dcterms:modified xsi:type="dcterms:W3CDTF">2016-12-21T16:07:27Z</dcterms:modified>
</cp:coreProperties>
</file>