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F05CA-78C3-450A-8288-70F22B7C724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A200-2993-46B7-B61F-5A2B120612C6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play.com/es/recursoseducativos/2747475/coneixes_els_espais_protegits_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>
                <a:latin typeface="Arial Black" pitchFamily="34" charset="0"/>
              </a:rPr>
              <a:t>ACTIVITATS DE SUPORT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 fontScale="90000"/>
          </a:bodyPr>
          <a:lstStyle/>
          <a:p>
            <a:br>
              <a:rPr lang="ca-ES" dirty="0">
                <a:latin typeface="Arial Black" pitchFamily="34" charset="0"/>
              </a:rPr>
            </a:br>
            <a:r>
              <a:rPr lang="ca-ES" dirty="0">
                <a:latin typeface="Arial Black" pitchFamily="34" charset="0"/>
              </a:rPr>
              <a:t>OMPLIR ELS BUITS </a:t>
            </a:r>
            <a:r>
              <a:rPr lang="ca-ES" dirty="0"/>
              <a:t>	</a:t>
            </a:r>
            <a:br>
              <a:rPr lang="ca-ES" dirty="0"/>
            </a:br>
            <a:endParaRPr lang="ca-ES" dirty="0"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8460432" cy="2497832"/>
          </a:xfrm>
        </p:spPr>
        <p:txBody>
          <a:bodyPr>
            <a:normAutofit lnSpcReduction="10000"/>
          </a:bodyPr>
          <a:lstStyle/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-Hauran d’entrar en l’enllaç que prèviament els hi donarem i hauran d’anar emplenant els buits.</a:t>
            </a:r>
            <a:r>
              <a:rPr lang="ca-ES" sz="2800" dirty="0">
                <a:solidFill>
                  <a:schemeClr val="tx1"/>
                </a:solidFill>
              </a:rPr>
              <a:t> </a:t>
            </a:r>
          </a:p>
          <a:p>
            <a:r>
              <a:rPr lang="ca-ES" sz="2800" dirty="0">
                <a:solidFill>
                  <a:schemeClr val="tx1"/>
                </a:solidFill>
              </a:rPr>
              <a:t>--</a:t>
            </a: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Els continguts que tractaran seran els que ja s’hauran treballat a les activitats de la Unitat Didàctica.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 fontScale="90000"/>
          </a:bodyPr>
          <a:lstStyle/>
          <a:p>
            <a:br>
              <a:rPr lang="ca-ES" dirty="0">
                <a:latin typeface="Arial Black" pitchFamily="34" charset="0"/>
              </a:rPr>
            </a:br>
            <a:r>
              <a:rPr lang="ca-ES" dirty="0">
                <a:latin typeface="Arial Black" pitchFamily="34" charset="0"/>
              </a:rPr>
              <a:t>OMPLIR ELS BUITS </a:t>
            </a:r>
            <a:r>
              <a:rPr lang="ca-ES" dirty="0"/>
              <a:t>	</a:t>
            </a:r>
            <a:br>
              <a:rPr lang="ca-ES" dirty="0"/>
            </a:br>
            <a:endParaRPr lang="ca-ES" dirty="0"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8460432" cy="2497832"/>
          </a:xfrm>
        </p:spPr>
        <p:txBody>
          <a:bodyPr>
            <a:normAutofit/>
          </a:bodyPr>
          <a:lstStyle/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  <a:hlinkClick r:id="rId3"/>
              </a:rPr>
              <a:t>https://www.educaplay.com/es/recursoseducativos/2747475/coneixes_els_espais_protegits_.htm</a:t>
            </a: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 fontScale="90000"/>
          </a:bodyPr>
          <a:lstStyle/>
          <a:p>
            <a:br>
              <a:rPr lang="ca-ES" dirty="0">
                <a:latin typeface="Arial Black" pitchFamily="34" charset="0"/>
              </a:rPr>
            </a:br>
            <a:r>
              <a:rPr lang="ca-ES" dirty="0">
                <a:latin typeface="Arial Black" pitchFamily="34" charset="0"/>
              </a:rPr>
              <a:t>OMPLIR ELS BUITS </a:t>
            </a:r>
            <a:r>
              <a:rPr lang="ca-ES" dirty="0"/>
              <a:t>	</a:t>
            </a:r>
            <a:br>
              <a:rPr lang="ca-ES" dirty="0"/>
            </a:br>
            <a:endParaRPr lang="ca-ES" dirty="0">
              <a:latin typeface="Arial Black" pitchFamily="34" charset="0"/>
            </a:endParaRPr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 l="36041" t="21154" r="34232" b="8974"/>
          <a:stretch>
            <a:fillRect/>
          </a:stretch>
        </p:blipFill>
        <p:spPr bwMode="auto">
          <a:xfrm>
            <a:off x="683568" y="2348880"/>
            <a:ext cx="813690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Tema de Office</vt:lpstr>
      <vt:lpstr>ACTIVITATS DE SUPORT</vt:lpstr>
      <vt:lpstr> OMPLIR ELS BUITS   </vt:lpstr>
      <vt:lpstr> OMPLIR ELS BUITS   </vt:lpstr>
      <vt:lpstr> OMPLIR ELS BUITS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ACTIVITATS DE SUPORT</dc:title>
  <dc:creator>Usuario</dc:creator>
  <cp:lastModifiedBy>Yanina Natalia Soracco Buonano</cp:lastModifiedBy>
  <cp:revision>1</cp:revision>
  <dcterms:created xsi:type="dcterms:W3CDTF">2016-12-21T15:37:23Z</dcterms:created>
  <dcterms:modified xsi:type="dcterms:W3CDTF">2016-12-21T19:13:26Z</dcterms:modified>
</cp:coreProperties>
</file>