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44DC-2DE3-4339-88B9-F5EED6AB8185}" type="datetimeFigureOut">
              <a:rPr lang="ca-ES" smtClean="0"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970FA-F04A-415C-B304-AD3A3B3749D3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84175"/>
          </a:xfrm>
        </p:spPr>
        <p:txBody>
          <a:bodyPr>
            <a:normAutofit/>
          </a:bodyPr>
          <a:lstStyle/>
          <a:p>
            <a:r>
              <a:rPr lang="ca-ES" sz="3200" dirty="0">
                <a:latin typeface="Arial Black" pitchFamily="34" charset="0"/>
              </a:rPr>
              <a:t>RÚBRIQUES D’AVALUACIÓ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1" y="0"/>
            <a:ext cx="9540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8062664" cy="1224135"/>
          </a:xfrm>
        </p:spPr>
        <p:txBody>
          <a:bodyPr>
            <a:normAutofit/>
          </a:bodyPr>
          <a:lstStyle/>
          <a:p>
            <a:r>
              <a:rPr lang="ca-ES" sz="3200" dirty="0">
                <a:latin typeface="Arial Black" pitchFamily="34" charset="0"/>
              </a:rPr>
              <a:t>RÚBRICA D’AVALUACIÓ DOCENT</a:t>
            </a:r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 l="11903" t="11859" r="9369" b="20192"/>
          <a:stretch>
            <a:fillRect/>
          </a:stretch>
        </p:blipFill>
        <p:spPr bwMode="auto">
          <a:xfrm>
            <a:off x="971600" y="1700808"/>
            <a:ext cx="73448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1" y="0"/>
            <a:ext cx="9540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>
            <a:normAutofit/>
          </a:bodyPr>
          <a:lstStyle/>
          <a:p>
            <a:r>
              <a:rPr lang="ca-ES" sz="3200" dirty="0">
                <a:latin typeface="Arial Black" pitchFamily="34" charset="0"/>
              </a:rPr>
              <a:t>RÚBRICA D’AVALUACIÓ DOCENT</a:t>
            </a:r>
          </a:p>
        </p:txBody>
      </p:sp>
      <p:pic>
        <p:nvPicPr>
          <p:cNvPr id="6" name="5 Imagen"/>
          <p:cNvPicPr/>
          <p:nvPr/>
        </p:nvPicPr>
        <p:blipFill>
          <a:blip r:embed="rId3" cstate="print"/>
          <a:srcRect l="12083" t="39102" r="9369" b="17628"/>
          <a:stretch>
            <a:fillRect/>
          </a:stretch>
        </p:blipFill>
        <p:spPr bwMode="auto">
          <a:xfrm>
            <a:off x="755576" y="1844824"/>
            <a:ext cx="763284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332656"/>
            <a:ext cx="8458200" cy="1224135"/>
          </a:xfrm>
        </p:spPr>
        <p:txBody>
          <a:bodyPr>
            <a:normAutofit/>
          </a:bodyPr>
          <a:lstStyle/>
          <a:p>
            <a:r>
              <a:rPr lang="ca-ES" sz="3200" dirty="0">
                <a:latin typeface="Arial Black" pitchFamily="34" charset="0"/>
              </a:rPr>
              <a:t>RÚBRICA D’AUTO-AVALUACIÓ</a:t>
            </a:r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 l="15322" t="15090" r="12792" b="40281"/>
          <a:stretch>
            <a:fillRect/>
          </a:stretch>
        </p:blipFill>
        <p:spPr bwMode="auto">
          <a:xfrm>
            <a:off x="899592" y="1772816"/>
            <a:ext cx="72728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cios protegidos balear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1" y="0"/>
            <a:ext cx="9540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24135"/>
          </a:xfrm>
        </p:spPr>
        <p:txBody>
          <a:bodyPr>
            <a:normAutofit/>
          </a:bodyPr>
          <a:lstStyle/>
          <a:p>
            <a:r>
              <a:rPr lang="ca-ES" sz="3200" dirty="0">
                <a:latin typeface="Arial Black" pitchFamily="34" charset="0"/>
              </a:rPr>
              <a:t>RÚBRICA DE CO-AVALUACIÓ</a:t>
            </a:r>
          </a:p>
        </p:txBody>
      </p:sp>
      <p:pic>
        <p:nvPicPr>
          <p:cNvPr id="6" name="5 Imagen"/>
          <p:cNvPicPr/>
          <p:nvPr/>
        </p:nvPicPr>
        <p:blipFill>
          <a:blip r:embed="rId3" cstate="print"/>
          <a:srcRect l="15311" t="16047" r="12972" b="43834"/>
          <a:stretch>
            <a:fillRect/>
          </a:stretch>
        </p:blipFill>
        <p:spPr bwMode="auto">
          <a:xfrm>
            <a:off x="395536" y="1772816"/>
            <a:ext cx="81724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Tema de Office</vt:lpstr>
      <vt:lpstr>RÚBRIQUES D’AVALUACIÓ</vt:lpstr>
      <vt:lpstr>RÚBRICA D’AVALUACIÓ DOCENT</vt:lpstr>
      <vt:lpstr>RÚBRICA D’AVALUACIÓ DOCENT</vt:lpstr>
      <vt:lpstr>RÚBRICA D’AUTO-AVALUACIÓ</vt:lpstr>
      <vt:lpstr>RÚBRICA DE CO-AVALUACIÓ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RÚBRIQUES D’AVALUACIÓ</dc:title>
  <dc:creator>Usuario</dc:creator>
  <cp:lastModifiedBy>Yanina Natalia Soracco Buonano</cp:lastModifiedBy>
  <cp:revision>1</cp:revision>
  <dcterms:created xsi:type="dcterms:W3CDTF">2016-12-21T16:09:07Z</dcterms:created>
  <dcterms:modified xsi:type="dcterms:W3CDTF">2016-12-21T19:13:48Z</dcterms:modified>
</cp:coreProperties>
</file>