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CE486-3A17-4E5F-A997-B47CE58AE906}" type="datetimeFigureOut">
              <a:rPr lang="ca-ES" smtClean="0"/>
              <a:t>22/12/2016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43A1D-5682-4E68-ABB7-CACA8C1668CA}" type="slidenum">
              <a:rPr lang="ca-ES" smtClean="0"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i protegit de sa dragoner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>
                <a:latin typeface="Arial Black" pitchFamily="34" charset="0"/>
              </a:rPr>
              <a:t>ACTIVITATS DE CONSOLIDACIÓ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i protegit de sa dragoner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512167"/>
          </a:xfrm>
        </p:spPr>
        <p:txBody>
          <a:bodyPr/>
          <a:lstStyle/>
          <a:p>
            <a:r>
              <a:rPr lang="ca-ES" dirty="0">
                <a:latin typeface="Arial Black" pitchFamily="34" charset="0"/>
              </a:rPr>
              <a:t>JUGUEM AL PASAPARAULA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2708920"/>
            <a:ext cx="8676456" cy="2664296"/>
          </a:xfrm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Treballar la </a:t>
            </a:r>
            <a:r>
              <a:rPr lang="ca-ES" sz="2800" dirty="0" err="1">
                <a:solidFill>
                  <a:schemeClr val="tx1"/>
                </a:solidFill>
                <a:latin typeface="Arial Black" pitchFamily="34" charset="0"/>
              </a:rPr>
              <a:t>transversalitat</a:t>
            </a:r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 de llengües i altres temes de Ciències Naturals.</a:t>
            </a:r>
          </a:p>
          <a:p>
            <a:pPr algn="just">
              <a:buFontTx/>
              <a:buChar char="-"/>
            </a:pPr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A partir de definicions hauran d’escriure la paraula que es descriu de manera INDIVIDUAL, al finalitzar es podran </a:t>
            </a:r>
            <a:r>
              <a:rPr lang="ca-ES" sz="2800" dirty="0" err="1">
                <a:solidFill>
                  <a:schemeClr val="tx1"/>
                </a:solidFill>
                <a:latin typeface="Arial Black" pitchFamily="34" charset="0"/>
              </a:rPr>
              <a:t>auto-avaluar-se</a:t>
            </a:r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.</a:t>
            </a:r>
          </a:p>
          <a:p>
            <a:pPr algn="just"/>
            <a:endParaRPr lang="ca-ES" sz="3300" dirty="0">
              <a:solidFill>
                <a:schemeClr val="tx1"/>
              </a:solidFill>
              <a:latin typeface="Arial Black" pitchFamily="34" charset="0"/>
            </a:endParaRPr>
          </a:p>
          <a:p>
            <a:pPr algn="just">
              <a:buFontTx/>
              <a:buChar char="-"/>
            </a:pPr>
            <a:endParaRPr lang="ca-ES" sz="6500" dirty="0">
              <a:solidFill>
                <a:schemeClr val="tx1"/>
              </a:solidFill>
              <a:latin typeface="Arial Black" pitchFamily="34" charset="0"/>
            </a:endParaRPr>
          </a:p>
          <a:p>
            <a:pPr algn="just">
              <a:buFontTx/>
              <a:buChar char="-"/>
            </a:pPr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pPr algn="just"/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pPr algn="just"/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i protegit de sa dragoner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512167"/>
          </a:xfrm>
        </p:spPr>
        <p:txBody>
          <a:bodyPr/>
          <a:lstStyle/>
          <a:p>
            <a:r>
              <a:rPr lang="ca-ES" dirty="0">
                <a:latin typeface="Arial Black" pitchFamily="34" charset="0"/>
              </a:rPr>
              <a:t>JUGUEM AL PASAPARAULA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204864"/>
            <a:ext cx="5848391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i protegit de sa dragoner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152127"/>
          </a:xfrm>
        </p:spPr>
        <p:txBody>
          <a:bodyPr/>
          <a:lstStyle/>
          <a:p>
            <a:r>
              <a:rPr lang="ca-ES" dirty="0">
                <a:latin typeface="Arial Black" pitchFamily="34" charset="0"/>
              </a:rPr>
              <a:t>MAPA CONCEPTUAL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8748464" cy="3505944"/>
          </a:xfrm>
        </p:spPr>
        <p:txBody>
          <a:bodyPr>
            <a:normAutofit/>
          </a:bodyPr>
          <a:lstStyle/>
          <a:p>
            <a:pPr algn="just"/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Els alumnes hauran de crear un mapa conceptual amb la informació que tinguin del quadern de l’alumne. D’aquesta manera podran veure de manera esquemàtica, tota la informació que tinguin i així els sigui més fàcil, posteriorment, estudiar-ho o revisar-ho.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i protegit de sa dragoner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152127"/>
          </a:xfrm>
        </p:spPr>
        <p:txBody>
          <a:bodyPr/>
          <a:lstStyle/>
          <a:p>
            <a:r>
              <a:rPr lang="ca-ES" dirty="0">
                <a:latin typeface="Arial Black" pitchFamily="34" charset="0"/>
              </a:rPr>
              <a:t>MAPA CONCEPTUAL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420888"/>
            <a:ext cx="7251585" cy="297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90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Tema de Office</vt:lpstr>
      <vt:lpstr>ACTIVITATS DE CONSOLIDACIÓ</vt:lpstr>
      <vt:lpstr>JUGUEM AL PASAPARAULA</vt:lpstr>
      <vt:lpstr>JUGUEM AL PASAPARAULA</vt:lpstr>
      <vt:lpstr>MAPA CONCEPTUAL</vt:lpstr>
      <vt:lpstr>MAPA CONCEPTUAL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ACTIVITATS DE CONSOLIDACIÓ</dc:title>
  <dc:creator>Usuario</dc:creator>
  <cp:lastModifiedBy>Yanina Natalia Soracco Buonano</cp:lastModifiedBy>
  <cp:revision>1</cp:revision>
  <dcterms:created xsi:type="dcterms:W3CDTF">2016-12-21T20:49:04Z</dcterms:created>
  <dcterms:modified xsi:type="dcterms:W3CDTF">2016-12-22T07:12:23Z</dcterms:modified>
</cp:coreProperties>
</file>