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ADB2-2675-4C2D-B573-36FB8B12543F}" type="datetimeFigureOut">
              <a:rPr lang="es-CO" smtClean="0"/>
              <a:t>15/03/2017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77B0-51C4-45CC-9366-716E14011BF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0424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ADB2-2675-4C2D-B573-36FB8B12543F}" type="datetimeFigureOut">
              <a:rPr lang="es-CO" smtClean="0"/>
              <a:t>15/03/2017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77B0-51C4-45CC-9366-716E14011BF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07403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ADB2-2675-4C2D-B573-36FB8B12543F}" type="datetimeFigureOut">
              <a:rPr lang="es-CO" smtClean="0"/>
              <a:t>15/03/2017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77B0-51C4-45CC-9366-716E14011BF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7360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ADB2-2675-4C2D-B573-36FB8B12543F}" type="datetimeFigureOut">
              <a:rPr lang="es-CO" smtClean="0"/>
              <a:t>15/03/2017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77B0-51C4-45CC-9366-716E14011BF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82467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ADB2-2675-4C2D-B573-36FB8B12543F}" type="datetimeFigureOut">
              <a:rPr lang="es-CO" smtClean="0"/>
              <a:t>15/03/2017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77B0-51C4-45CC-9366-716E14011BF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4202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ADB2-2675-4C2D-B573-36FB8B12543F}" type="datetimeFigureOut">
              <a:rPr lang="es-CO" smtClean="0"/>
              <a:t>15/03/2017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77B0-51C4-45CC-9366-716E14011BF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0189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ADB2-2675-4C2D-B573-36FB8B12543F}" type="datetimeFigureOut">
              <a:rPr lang="es-CO" smtClean="0"/>
              <a:t>15/03/2017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77B0-51C4-45CC-9366-716E14011BF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37059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ADB2-2675-4C2D-B573-36FB8B12543F}" type="datetimeFigureOut">
              <a:rPr lang="es-CO" smtClean="0"/>
              <a:t>15/03/2017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77B0-51C4-45CC-9366-716E14011BF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95932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ADB2-2675-4C2D-B573-36FB8B12543F}" type="datetimeFigureOut">
              <a:rPr lang="es-CO" smtClean="0"/>
              <a:t>15/03/2017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77B0-51C4-45CC-9366-716E14011BF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5604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ADB2-2675-4C2D-B573-36FB8B12543F}" type="datetimeFigureOut">
              <a:rPr lang="es-CO" smtClean="0"/>
              <a:t>15/03/2017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77B0-51C4-45CC-9366-716E14011BF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36298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ADB2-2675-4C2D-B573-36FB8B12543F}" type="datetimeFigureOut">
              <a:rPr lang="es-CO" smtClean="0"/>
              <a:t>15/03/2017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77B0-51C4-45CC-9366-716E14011BF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157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4ADB2-2675-4C2D-B573-36FB8B12543F}" type="datetimeFigureOut">
              <a:rPr lang="es-CO" smtClean="0"/>
              <a:t>15/03/2017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077B0-51C4-45CC-9366-716E14011BF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3297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018" y="159026"/>
            <a:ext cx="9144000" cy="369198"/>
          </a:xfrm>
        </p:spPr>
        <p:txBody>
          <a:bodyPr>
            <a:normAutofit/>
          </a:bodyPr>
          <a:lstStyle/>
          <a:p>
            <a:pPr algn="l"/>
            <a:r>
              <a:rPr lang="es-CO" sz="1600" b="1" dirty="0" smtClean="0"/>
              <a:t>TRANSPORTE TERRESTRE EN COLOMBIA</a:t>
            </a:r>
            <a:endParaRPr lang="es-CO" sz="16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7926" t="9465" r="19240" b="22418"/>
          <a:stretch/>
        </p:blipFill>
        <p:spPr>
          <a:xfrm>
            <a:off x="1603512" y="647494"/>
            <a:ext cx="9613442" cy="585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83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8018" t="9828" r="19139" b="16440"/>
          <a:stretch/>
        </p:blipFill>
        <p:spPr>
          <a:xfrm>
            <a:off x="1378226" y="225287"/>
            <a:ext cx="9643155" cy="636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023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8324" t="9012" r="19240" b="11006"/>
          <a:stretch/>
        </p:blipFill>
        <p:spPr>
          <a:xfrm>
            <a:off x="1921564" y="198783"/>
            <a:ext cx="9098779" cy="655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51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7916" t="10100" r="19138" b="14085"/>
          <a:stretch/>
        </p:blipFill>
        <p:spPr>
          <a:xfrm>
            <a:off x="1616765" y="0"/>
            <a:ext cx="9970670" cy="675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102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7995" t="8759" r="18853" b="12192"/>
          <a:stretch/>
        </p:blipFill>
        <p:spPr>
          <a:xfrm>
            <a:off x="1455312" y="115911"/>
            <a:ext cx="9813703" cy="660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361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7797" t="10167" r="19348" b="12016"/>
          <a:stretch/>
        </p:blipFill>
        <p:spPr>
          <a:xfrm>
            <a:off x="1725769" y="160986"/>
            <a:ext cx="9288233" cy="646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374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1262" t="10520" r="22417" b="13952"/>
          <a:stretch/>
        </p:blipFill>
        <p:spPr>
          <a:xfrm>
            <a:off x="1648494" y="123288"/>
            <a:ext cx="8718999" cy="657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9213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</Words>
  <Application>Microsoft Office PowerPoint</Application>
  <PresentationFormat>Panorámica</PresentationFormat>
  <Paragraphs>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TRANSPORTE TERRESTRE EN COLOMBIA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TRANSPORTE TERRESTRE EN COLOMBIA</dc:title>
  <dc:creator>CRISTIAN SANCHEZ</dc:creator>
  <cp:lastModifiedBy>CRISTIAN SANCHEZ</cp:lastModifiedBy>
  <cp:revision>2</cp:revision>
  <dcterms:created xsi:type="dcterms:W3CDTF">2017-03-16T02:37:54Z</dcterms:created>
  <dcterms:modified xsi:type="dcterms:W3CDTF">2017-03-16T02:45:01Z</dcterms:modified>
</cp:coreProperties>
</file>