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811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571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0593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1739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7306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8812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6204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5693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57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518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586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040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867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51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82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823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DABB9-D44F-41D7-BA20-A390E27BA243}" type="datetimeFigureOut">
              <a:rPr lang="es-MX" smtClean="0"/>
              <a:t>10/01/2017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DC65-7991-48AC-B6A1-DEB7992F55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79331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32013" y="2039487"/>
            <a:ext cx="1050754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COMO VIVIR 100 FELIZMENTE</a:t>
            </a:r>
          </a:p>
          <a:p>
            <a:pPr algn="ctr"/>
            <a:r>
              <a:rPr lang="es-ES" sz="5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MIGUEL ANGEL ALDANA SILVA</a:t>
            </a:r>
          </a:p>
          <a:p>
            <a:pPr algn="ctr"/>
            <a:r>
              <a:rPr lang="es-ES" sz="5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JUAN LUIS MARTINEZ ESCAMILLA</a:t>
            </a:r>
          </a:p>
          <a:p>
            <a:pPr algn="ctr"/>
            <a:r>
              <a:rPr lang="es-ES" sz="5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1 “A”</a:t>
            </a:r>
          </a:p>
        </p:txBody>
      </p:sp>
    </p:spTree>
    <p:extLst>
      <p:ext uri="{BB962C8B-B14F-4D97-AF65-F5344CB8AC3E}">
        <p14:creationId xmlns:p14="http://schemas.microsoft.com/office/powerpoint/2010/main" val="2930302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 loop="1">
            <p:snd r:embed="rId2" name="cashreg.wav"/>
          </p:stSnd>
        </p:sndAc>
      </p:transition>
    </mc:Choice>
    <mc:Fallback>
      <p:transition spd="slow">
        <p:split orient="vert"/>
        <p:sndAc>
          <p:stSnd loop="1">
            <p:snd r:embed="rId2" name="cashreg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MANTE TU MENTE FUERA DEL PASADO Y EL FUTURO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5654852"/>
      </p:ext>
    </p:extLst>
  </p:cSld>
  <p:clrMapOvr>
    <a:masterClrMapping/>
  </p:clrMapOvr>
  <p:transition spd="slow">
    <p:pull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MANTENTE UTIL EN EL TRABAJO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8140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  <p:sndAc>
          <p:stSnd>
            <p:snd r:embed="rId2" name="laser.wav"/>
          </p:stSnd>
        </p:sndAc>
      </p:transition>
    </mc:Choice>
    <mc:Fallback>
      <p:transition spd="slow">
        <p:dissolve/>
        <p:sndAc>
          <p:stSnd>
            <p:snd r:embed="rId2" name="las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TEN UN PASATIEMPO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1068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  <p:sndAc>
          <p:stSnd>
            <p:snd r:embed="rId2" name="camera.wav"/>
          </p:stSnd>
        </p:sndAc>
      </p:transition>
    </mc:Choice>
    <mc:Fallback>
      <p:transition spd="slow">
        <p:dissolv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APRENDE  A ESTAR SATISFECHO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955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dissolve/>
        <p:sndAc>
          <p:stSnd>
            <p:snd r:embed="rId2" name="wind.wav"/>
          </p:stSnd>
        </p:sndAc>
      </p:transition>
    </mc:Choice>
    <mc:Fallback>
      <p:transition spd="slow">
        <p:dissolve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DISFRUTA DE LA GENTE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971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  <p:sndAc>
          <p:stSnd>
            <p:snd r:embed="rId2" name="voltage.wav"/>
          </p:stSnd>
        </p:sndAc>
      </p:transition>
    </mc:Choice>
    <mc:Fallback>
      <p:transition spd="slow">
        <p:fade/>
        <p:sndAc>
          <p:stSnd>
            <p:snd r:embed="rId2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ENFRENTA ADVERSIDAD VALIENTEMENTE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4832615"/>
      </p:ext>
    </p:extLst>
  </p:cSld>
  <p:clrMapOvr>
    <a:masterClrMapping/>
  </p:clrMapOvr>
  <p:transition spd="slow">
    <p:wipe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NO TE MANTENGAS MIRANDO HACIA LA ENFERMADAD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1564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2" name="coin.wav"/>
          </p:stSnd>
        </p:sndAc>
      </p:transition>
    </mc:Choice>
    <mc:Fallback>
      <p:transition spd="slow">
        <p:split orient="vert"/>
        <p:sndAc>
          <p:stSnd>
            <p:snd r:embed="rId2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SOBRE TODO, TEN UN SENTIDO DEL HUMOR, QUE SE LOGRA DISIENDO ALGO AGRADABLE CADA VEZ TENGAS UNA OPORTUNIDAD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47008880"/>
      </p:ext>
    </p:extLst>
  </p:cSld>
  <p:clrMapOvr>
    <a:masterClrMapping/>
  </p:clrMapOvr>
  <p:transition spd="slow">
    <p:randomBa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VIVE Y HAS AGRADABLE Y ALEGRE EL MOMENTO PRESENTE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6064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  <p:sndAc>
          <p:stSnd>
            <p:snd r:embed="rId2" name="click.wav"/>
          </p:stSnd>
        </p:sndAc>
      </p:transition>
    </mc:Choice>
    <mc:Fallback>
      <p:transition spd="slow">
        <p:circle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Damasco</Template>
  <TotalTime>38</TotalTime>
  <Words>81</Words>
  <Application>Microsoft Office PowerPoint</Application>
  <PresentationFormat>Panorámica</PresentationFormat>
  <Paragraphs>14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Bookman Old Style</vt:lpstr>
      <vt:lpstr>Rockwell</vt:lpstr>
      <vt:lpstr>Damask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MiDell</dc:creator>
  <cp:lastModifiedBy>MiDell</cp:lastModifiedBy>
  <cp:revision>6</cp:revision>
  <dcterms:created xsi:type="dcterms:W3CDTF">2016-12-16T16:58:24Z</dcterms:created>
  <dcterms:modified xsi:type="dcterms:W3CDTF">2017-01-10T17:04:17Z</dcterms:modified>
</cp:coreProperties>
</file>