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65" r:id="rId2"/>
    <p:sldId id="333" r:id="rId3"/>
    <p:sldId id="318" r:id="rId4"/>
    <p:sldId id="327" r:id="rId5"/>
    <p:sldId id="332" r:id="rId6"/>
  </p:sldIdLst>
  <p:sldSz cx="9144000" cy="6858000" type="screen4x3"/>
  <p:notesSz cx="6985000" cy="9271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02">
          <p15:clr>
            <a:srgbClr val="A4A3A4"/>
          </p15:clr>
        </p15:guide>
        <p15:guide id="2" pos="14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635" autoAdjust="0"/>
  </p:normalViewPr>
  <p:slideViewPr>
    <p:cSldViewPr snapToGrid="0" snapToObjects="1">
      <p:cViewPr varScale="1">
        <p:scale>
          <a:sx n="68" d="100"/>
          <a:sy n="68" d="100"/>
        </p:scale>
        <p:origin x="1446" y="60"/>
      </p:cViewPr>
      <p:guideLst>
        <p:guide orient="horz" pos="2802"/>
        <p:guide pos="149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3550"/>
          </a:xfrm>
          <a:prstGeom prst="rect">
            <a:avLst/>
          </a:prstGeom>
        </p:spPr>
        <p:txBody>
          <a:bodyPr vert="horz" lIns="92885" tIns="46442" rIns="92885" bIns="46442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56550" y="0"/>
            <a:ext cx="3026833" cy="463550"/>
          </a:xfrm>
          <a:prstGeom prst="rect">
            <a:avLst/>
          </a:prstGeom>
        </p:spPr>
        <p:txBody>
          <a:bodyPr vert="horz" lIns="92885" tIns="46442" rIns="92885" bIns="46442" rtlCol="0"/>
          <a:lstStyle>
            <a:lvl1pPr algn="r">
              <a:defRPr sz="1200"/>
            </a:lvl1pPr>
          </a:lstStyle>
          <a:p>
            <a:fld id="{ED989948-C1A7-4343-B7FA-4849AA8B667A}" type="datetimeFigureOut">
              <a:rPr lang="es-ES" smtClean="0"/>
              <a:pPr/>
              <a:t>13/03/2017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74750" y="695325"/>
            <a:ext cx="4635500" cy="3476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85" tIns="46442" rIns="92885" bIns="46442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98500" y="4403725"/>
            <a:ext cx="5588000" cy="4171950"/>
          </a:xfrm>
          <a:prstGeom prst="rect">
            <a:avLst/>
          </a:prstGeom>
        </p:spPr>
        <p:txBody>
          <a:bodyPr vert="horz" lIns="92885" tIns="46442" rIns="92885" bIns="46442" rtlCol="0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05841"/>
            <a:ext cx="3026833" cy="463550"/>
          </a:xfrm>
          <a:prstGeom prst="rect">
            <a:avLst/>
          </a:prstGeom>
        </p:spPr>
        <p:txBody>
          <a:bodyPr vert="horz" lIns="92885" tIns="46442" rIns="92885" bIns="46442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56550" y="8805841"/>
            <a:ext cx="3026833" cy="463550"/>
          </a:xfrm>
          <a:prstGeom prst="rect">
            <a:avLst/>
          </a:prstGeom>
        </p:spPr>
        <p:txBody>
          <a:bodyPr vert="horz" lIns="92885" tIns="46442" rIns="92885" bIns="46442" rtlCol="0" anchor="b"/>
          <a:lstStyle>
            <a:lvl1pPr algn="r">
              <a:defRPr sz="1200"/>
            </a:lvl1pPr>
          </a:lstStyle>
          <a:p>
            <a:fld id="{AE871FDA-D67C-9041-8C8F-42AC09E6B4E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76767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ED108-760B-814E-BBED-4E05439AFFF9}" type="datetimeFigureOut">
              <a:rPr lang="es-ES" smtClean="0"/>
              <a:pPr/>
              <a:t>13/03/2017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EE126-1A97-1146-BB6F-3A56840AAAB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58982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ED108-760B-814E-BBED-4E05439AFFF9}" type="datetimeFigureOut">
              <a:rPr lang="es-ES" smtClean="0"/>
              <a:pPr/>
              <a:t>13/03/2017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EE126-1A97-1146-BB6F-3A56840AAAB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54562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ED108-760B-814E-BBED-4E05439AFFF9}" type="datetimeFigureOut">
              <a:rPr lang="es-ES" smtClean="0"/>
              <a:pPr/>
              <a:t>13/03/2017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EE126-1A97-1146-BB6F-3A56840AAAB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4323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ED108-760B-814E-BBED-4E05439AFFF9}" type="datetimeFigureOut">
              <a:rPr lang="es-ES" smtClean="0"/>
              <a:pPr/>
              <a:t>13/03/2017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EE126-1A97-1146-BB6F-3A56840AAAB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7261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ED108-760B-814E-BBED-4E05439AFFF9}" type="datetimeFigureOut">
              <a:rPr lang="es-ES" smtClean="0"/>
              <a:pPr/>
              <a:t>13/03/2017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EE126-1A97-1146-BB6F-3A56840AAAB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20268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ED108-760B-814E-BBED-4E05439AFFF9}" type="datetimeFigureOut">
              <a:rPr lang="es-ES" smtClean="0"/>
              <a:pPr/>
              <a:t>13/03/2017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EE126-1A97-1146-BB6F-3A56840AAAB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21179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ED108-760B-814E-BBED-4E05439AFFF9}" type="datetimeFigureOut">
              <a:rPr lang="es-ES" smtClean="0"/>
              <a:pPr/>
              <a:t>13/03/2017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EE126-1A97-1146-BB6F-3A56840AAAB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4674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ED108-760B-814E-BBED-4E05439AFFF9}" type="datetimeFigureOut">
              <a:rPr lang="es-ES" smtClean="0"/>
              <a:pPr/>
              <a:t>13/03/2017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EE126-1A97-1146-BB6F-3A56840AAAB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47632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ED108-760B-814E-BBED-4E05439AFFF9}" type="datetimeFigureOut">
              <a:rPr lang="es-ES" smtClean="0"/>
              <a:pPr/>
              <a:t>13/03/2017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EE126-1A97-1146-BB6F-3A56840AAAB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33589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ED108-760B-814E-BBED-4E05439AFFF9}" type="datetimeFigureOut">
              <a:rPr lang="es-ES" smtClean="0"/>
              <a:pPr/>
              <a:t>13/03/2017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EE126-1A97-1146-BB6F-3A56840AAAB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61739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ED108-760B-814E-BBED-4E05439AFFF9}" type="datetimeFigureOut">
              <a:rPr lang="es-ES" smtClean="0"/>
              <a:pPr/>
              <a:t>13/03/2017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EE126-1A97-1146-BB6F-3A56840AAAB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5498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BED108-760B-814E-BBED-4E05439AFFF9}" type="datetimeFigureOut">
              <a:rPr lang="es-ES" smtClean="0"/>
              <a:pPr/>
              <a:t>13/03/2017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EE126-1A97-1146-BB6F-3A56840AAAB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4603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6"/>
          <p:cNvSpPr>
            <a:spLocks noChangeArrowheads="1"/>
          </p:cNvSpPr>
          <p:nvPr/>
        </p:nvSpPr>
        <p:spPr bwMode="auto">
          <a:xfrm>
            <a:off x="742950" y="2514600"/>
            <a:ext cx="78295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1"/>
            <a:r>
              <a:rPr lang="es-ES" sz="4800" b="1" dirty="0">
                <a:solidFill>
                  <a:srgbClr val="FF6600"/>
                </a:solidFill>
                <a:latin typeface="Calibri" pitchFamily="34" charset="0"/>
              </a:rPr>
              <a:t>Ecuaciones con la balanza</a:t>
            </a:r>
            <a:endParaRPr lang="es-ES" sz="3600" b="1" dirty="0">
              <a:solidFill>
                <a:srgbClr val="FF6600"/>
              </a:solidFill>
              <a:latin typeface="Calibri" pitchFamily="34" charset="0"/>
            </a:endParaRPr>
          </a:p>
        </p:txBody>
      </p:sp>
      <p:pic>
        <p:nvPicPr>
          <p:cNvPr id="7" name="Imagen 1" descr="vineta2.png"/>
          <p:cNvPicPr>
            <a:picLocks noChangeAspect="1" noChangeArrowheads="1"/>
          </p:cNvPicPr>
          <p:nvPr/>
        </p:nvPicPr>
        <p:blipFill>
          <a:blip r:embed="rId2"/>
          <a:srcRect r="1361"/>
          <a:stretch>
            <a:fillRect/>
          </a:stretch>
        </p:blipFill>
        <p:spPr bwMode="auto">
          <a:xfrm rot="10800000">
            <a:off x="0" y="429822"/>
            <a:ext cx="9144000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7" name="Imagen 1" descr="vineta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683111"/>
            <a:ext cx="9144000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5189221" y="5673957"/>
            <a:ext cx="357378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ea typeface="Arial" pitchFamily="-107" charset="0"/>
                <a:cs typeface="Calibri"/>
              </a:rPr>
              <a:t>Inicio de clase</a:t>
            </a:r>
          </a:p>
        </p:txBody>
      </p:sp>
      <p:pic>
        <p:nvPicPr>
          <p:cNvPr id="2052" name="Imagen 1" descr="logo_educarchil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8601"/>
            <a:ext cx="1681656" cy="4220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14537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La balanza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800" dirty="0"/>
              <a:t>La balanza es un instrumento utilizado para pesar o medir masas, cuando está en equilibrio representa una situación de igualdad.</a:t>
            </a:r>
          </a:p>
        </p:txBody>
      </p:sp>
      <p:pic>
        <p:nvPicPr>
          <p:cNvPr id="4" name="Imagen 3"/>
          <p:cNvPicPr/>
          <p:nvPr/>
        </p:nvPicPr>
        <p:blipFill>
          <a:blip r:embed="rId2"/>
          <a:stretch>
            <a:fillRect/>
          </a:stretch>
        </p:blipFill>
        <p:spPr>
          <a:xfrm>
            <a:off x="829993" y="3444948"/>
            <a:ext cx="4332849" cy="3237205"/>
          </a:xfrm>
          <a:prstGeom prst="rect">
            <a:avLst/>
          </a:prstGeom>
        </p:spPr>
      </p:pic>
      <p:sp>
        <p:nvSpPr>
          <p:cNvPr id="5" name="Bocadillo: ovalado 4"/>
          <p:cNvSpPr/>
          <p:nvPr/>
        </p:nvSpPr>
        <p:spPr>
          <a:xfrm>
            <a:off x="5774786" y="3094892"/>
            <a:ext cx="3523958" cy="2019055"/>
          </a:xfrm>
          <a:prstGeom prst="wedgeEllipseCallout">
            <a:avLst>
              <a:gd name="adj1" fmla="val -63020"/>
              <a:gd name="adj2" fmla="val 77885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/>
              <a:t>Tres barras de chocolate con  cinco galletas pesan lo mismo que 1 barra de chocolate con 15 galletas </a:t>
            </a:r>
          </a:p>
        </p:txBody>
      </p:sp>
    </p:spTree>
    <p:extLst>
      <p:ext uri="{BB962C8B-B14F-4D97-AF65-F5344CB8AC3E}">
        <p14:creationId xmlns:p14="http://schemas.microsoft.com/office/powerpoint/2010/main" val="186651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" name="Imagen 1" descr="vineta2.png"/>
          <p:cNvPicPr>
            <a:picLocks noChangeAspect="1" noChangeArrowheads="1"/>
          </p:cNvPicPr>
          <p:nvPr/>
        </p:nvPicPr>
        <p:blipFill>
          <a:blip r:embed="rId2"/>
          <a:srcRect r="1361"/>
          <a:stretch>
            <a:fillRect/>
          </a:stretch>
        </p:blipFill>
        <p:spPr bwMode="auto">
          <a:xfrm rot="10800000">
            <a:off x="9179" y="645286"/>
            <a:ext cx="9144000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" name="Imagen 1" descr="logo_educarchil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979" y="381001"/>
            <a:ext cx="1681656" cy="4220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" name="AutoShape 2" descr="data:image/jpeg;base64,/9j/4AAQSkZJRgABAQAAAQABAAD/2wCEAAkGBhQSERQUEhIWFRUVFRUVFhgWFBUUFRQUFRQVFRQVFRUXGyYeGBkkGRQUHy8gJCcqLC0sFR4xNTAqNSYrLCkBCQoKDgwOGg8PGikcHBwsLCksLCwsKSksLCwsKSwpKSksLCwsLCwpLCwsLCkpLCkpKSkpKSwsKSwpKSkpLCwpLP/AABEIALEBHAMBIgACEQEDEQH/xAAcAAABBQEBAQAAAAAAAAAAAAADAQIEBQYHAAj/xABIEAACAQIEAgcEBgcGAwkAAAABAhEAAwQSITEFQQYiUWFxgZETMqGxFEJywdHwByMzNFJzshVis8Lh8UOCkiQ1U2ODk6LE0v/EABoBAAMBAQEBAAAAAAAAAAAAAAABAgMEBQb/xAAoEQACAgICAgEDBAMAAAAAAAAAAQIRAyESMRNBUQQygSJhcfAUIzP/2gAMAwEAAhEDEQA/AMTNPFeC04CvpjyTwpwFKFoqpTAYFp4FPC07LTQDQKcBTgtPC0wEUURa8Fp6rQA5aKq01VotsUgCW0qVatdlDtiplkd1ZSZSQS1YnfTvqdYwpFJhlFXWAsA1jJ0Woh+F4T2nV51eYbgkMCRvvROH8JAhhpVxXm5c26idmONbZmON8LjUc9BVFd4flGunb+FdBe0DuJrPccw2uiz5aCtMOa/0sjJD2Y2/ZJ7hVbf029avMXYPOqu/aHbXfE5mmVN0VGaasbqDsqK4reLMyKWNDZzR3WgstWIC1w0xrhojLQytMAZuGmM5ohWmFaABEmmGjFaaVpABIphFGK00rQAKaOl4xTGSkAqaAQLTwtKFp4FMBoSiqK8KItMBAKdFKBTgtOgEVaIFryrRAtADQKIFpQtPVKBCKtHtpSJbo6IKlsY+2tS7IoNuOypNp6yZSJuHXuq5wNvwHnVLauHtqxwp7aykaJm74YwyaNP3VMql4TiQq9bQdnZ41bWLwYSK8fLFqTO2DtBKreM25XfyqbduCCJ7fWslj+IsCQxrTBjcpWvRGWaSK7G2zO1VN8VY38RP+lQLzzzr1EczdlbeFRXWp93wqLcUVqmZMhutAZalulBe3WqIIzLTClHK0lUBGa3Q2SpTUJlpgRytJ7OilafbFICP7KvFRRr4oBoAFcFMiisKTLSoZ4LTwlOC0ZEpgBC04LRglPFugQJUp6rTxbp4t0ANC08CnBKIqUAMUURVp626IqUrAaqUVVpQtPVKlsByCj2xQwKLbWs2UiTbNWOEaCO35VXpp41IRo++s2rLTouBi9gNvnV/wnGxvtt6VkrD1Y4bEwBrXNkhao6IS3ZNxmPOZoPORVRjbufWvYi5JmozirhGiJuyHcao9xqk3R61HK10IxI7zQHFTboqKwqkSyMyUJlqYtiaY1g1akTRCK0MrUu5ZigslWmAApTGt0YrSEUxEYrSAUcrTClADWWRUZkqXFDdaBkUrTlt0QpRrdjSgCOFoiini3TwlKxjAtEUUoWnhaBDQKeop4SnqlAHkFFVaRVoyJUtgIEp626eqURbVRZVDAlES3T1SirbqbHQH2VEURRVWjpYqXIdAEEUZBUuzhJp6YEjlU8kVxYy2tSbST5Ul20AvOafhlms5PRpFbA3KZRbwoOahPQpdgnt60J7NSxSMoqrJormt0E4epz26VbMmq5E0RreH0pj2KsWskUG6tTyZVFViLdQmtGrN11oV2zPKt4yoyaK0rTClS3w5mvNarTkiaIJt0wpUzJTTap2IhlaaVqWbNDa1TsCOEqXaXSg+zqXZtGKTYylv8Y16tsebT8gKYOOf+UPJz/+abkpvs4/00rnbZqkiQnHEnro6+jD7j8KssPcR/cYHuB19N6rrNxv4ge5xPzH31Ps4FHEmyVb+KyVI/6Dy+yah5pR7K8aZLWwaUJT8Gbg0DC6o3EEXF8VJkfHwqbaRbg6vvc1bqtPcDvv/pQvqV70J4X6ISpRkWithiN9D2HQ+hp6Wq15JkcaERakBKWzYNHFrWocikgKpR1t04WqKLdQ5DoEtmpFuxTrdupVuwSalyKSCWLMVa4LCBuetQxbI5VKsYlVBOYadmvyrCctGsVsTHcO20/Co64Er7utExnHyB1R5nb0FUWJx153gecbem1ZeR1RfBB8dAHvA+AJ+QqvtYpGMBwT2TB9DrUHjSgxNzK3YTz74rM4nEspKsJgx2+ndWkcrSJljTN5FIax3CuNvaOmq81Oo8hy8q0y8bR4hdeev4itFlRDgyRkpVMV5cSp5EehoqKp+sPPSn5IsnhIerTXruFkbUYIgGrqPOflR7d22F98E9g1MVLyJFqLZRthaUYSjcQ4vBORR6TVWcbcfVjI7OVLzfAeMl3MIoOpHhz9Kb9HQ9vpTcONdaMVjnpS8syvHErL9pFkjMfAD7zWe6RdJvogQ+xLB51JiCAIGg7+2tJxRslm4ykyEYjLBMwYIB7N/KuUXvaYi9bt3Gd8zACWLEK5gABoBOZt+3srLJ9RNasaxR7J/EP0g3Ay+yRAMqEyM8sygsszoAZGmtdL6NG3fw1q86SbiAsqAt1xoygHXcHT571yrGcH9kksiZl0Oj6ED65Y5c3ao2nWJgbbgPSwNhksKSqW0s28wVgXe5o1ssdDlJ5biTtWcc029spwivRP4tjURjNtS06JaYgIByuXR7zbSBIHdUJOkLcrSR35z8Zo13DCYimpgF5j413RdLdmLXwUlKKaDSg1uZCmvKYMjQ91KKWKQE/CcQYCCM4G0gyO8MNVPnV7hsdbu+9Mjkx1G8/rF6w85rKgVNs35EEKeyd/IyCPWsJ40zWMma/LEA9adVV8pJ/l3Bo/zpwZGJEFHGuU7x27bd8x31R4LiDqCF2MSry4PZo2o8sxq2tYq3cTLdSI+tq62yeYYEvaJ7656lF6NtS7JRUKJMxvopbTt6oOnftQ72LUCVUt36AUb+znQTacuNwCRqOfWiG5a6N3mks8TE5btvQyMtwSGiJEkEzuYb8DR5ZC4IqMRxK6dAMg7hrHidqdh7zRq7DXfMfxrS4VMO4IVVUjdYyx5DTsqNxHgeHIlgRHYw+TGp5WPjRX2eMKmrXx4ZgT6CTUbE9O4IFu3mE6szMukcgv58NxDxuFsAEKbg7JQRPiG+7nULD4VSdQfKJ+NaKCatkt0NudJMYZ/WAdkW0MeBYE0zAdJsTbuFi4cMCCpVADpoeqAQQdeXMVNxHD4AIMjaCMrDxX76hXMJ3a0+Ca0HJ2WuG6U3SsMEOvZ9WNBH31KPE2uBZaABBA0nTes4iad4+NS7V2KhQsfIXG250Hj+TQ0EjKwB7Cdx50rvNMLbVpw0Ty2SLnBdZQzpz0+NesWSpg6UJsYY3px4i06mQY3gzFRxZVoshiIFTcJcG5qjXGqYle7Q798RppU1V6oObc6CNdOZJOWPOhpAmXtpVM1CbSYPpRuHWVzBWuEExpNvntEM1Wh6Ogn/ieINqPSZrPSLKAgUinkBWkTokpI67ntgD57VPtcEw9kSwBjtJb56U+aQqZjypXUivOrESFMduw9TpVpxjpZbWVsoBHPKB8YrDcf6QXDDDriTnGswRpHZB3mr3VtaJ10W91Uabb3bILq0K7BwQBrIWZ8JGxrC8Wwtmzc6j+1bWAEKG3dXkGLSUjKQZnbwMHHYhrlwOGykOQubTqnUA6bakc9DrQMdfDmGQWzAUZII090ETyHLurlnJS/Ba0R34i7hgWjMTmyqeuScxLzAPLbXTapvD8bkRHIZ8lxGZYYDNr7MZpg6ASI2MCqHEPGx3Gug35+HKlsYrtGk5hBgTA8fx13qEwOjdG+OnEWi1wAOrFdI1GhBjlvHlVscQOyufcK6SMjqYnJnbQKM2ZQDnJHaJnxHOtgvGM4DBtCOSiO/kOdduGXNUZS0VdOApk04Gu85xaUV4GnCkB4Gng0q2ppMtBRLw95tljwkR6Nz8KtsNxVlI9ojabGW0+yRrHdqKz4qRhsW6e6xHnp6bVlKFlqVGy4Zj1A6jZd+qR1T5A6eKxVx7FLyQ4nTQ5pjwcbbdg/HD2eKqdbiLP8S9V/wADV1w7iLaFGFwCTH7O4fUw3wFckoNGykmW6cIa37vWEkqpkFZ10YefLnsObkw4eefcQQ2ncdGHeNNtqNhOKgjmDuAwifsjn2aRU4WAzA7aTtsdtZ7v96yLMriOijXCDZyiZkElSD3CkHRu4u4+8H01+Va8YSDqAeYIBB7Pvo0kD+L5jyO9aeSVUTwRj/7OJ6rIsf3Wj/4kaeNTf7HQ2wrZhGxyg5fMD51fthVbXL5j7xyr3sY1EmOz/WlzY6MdjOhrHrWnRx3kK34fGqTFcMuWj+sRl7z7p8GGnxroV85j1nKjTQ6L6nqmo9zgxOb2b5c3cIaTOuU6+Yqlka7E4I51SEzuKueMcHe03XUCdivumPvquOGroTTRi1RGIncGkFvtqQFpWT1p6AJhLY2q1tcPDD3tSdBBJnsAFRMJwK6QGIyL2nRiO1V3NX/BjlLewtNm1Be4RMaSFC76a+flWE5JdFxXyTuF9HAsPcOXWYzdaeUkbHw+FaH26AAbgcth+NVOEsOwDXNDA0jY/WBEx8fOpF45RJhQO3861g99mvRMvY4kaQB6Csj0g4mF5ljy1gCncY6QoojMx8AVHqd6xmL4wxJygL3+8T4lq2x4mzOU6A4zGFmn8+tV2LfqHWO/Tn2zyoOIxBe7DEiB1SZEtzAg6jL+dKqsbddc2Z80T1N8vOdtV10NXkzcYtJfsQoW+yBxaCQVbQ9g2YaMrbEHaobYxpALZhlCwdgBy+UeNJfucu38dt9R3/Og3h36jfSNK82zeg93FTM5RoANYAEbbHl4VDsxrM98QNeXL4UhE/6D8KYqEHXTyj861QiZh8XlkrAMMNpEHu7Yka6a0fDcSZFg68xqdB2aVFAJnUb66qOR28gfhXhajmD6/dTtgbhTTgKGDTw1e4cQ8CnRUTG3SEaBrB9I31pvDMVntr6elYPMlk4M0ULjZPFOmhBqdmrYiySL/cKWR2VGDU4NSodh4pVYjuo9ng95hItkDtML8DrVjY6MvllyR2Kqy08hqR99Q5xXspRYLB9ILqRJzjsfX0bf41ruEceVwN1PYesOzRhqfPtqqwfRhQonNm5mAfLUjwqWnDWU9ULHfImOUiR2VyzcH0bRTXZrMNitBry8vECji4DvHjt2/wCnpWXsNeXU2iT2q2YfA6VKTil2f2LR4jN6FfvrFo0s0C2ucg/CnG3O6z8D6is03SeyrFXLKRpGRgwPZpNWWC4gLgBT2oH962yj1YCk00CZOZY3Vvgw841qL/ZFliSAVncAkKf+Q9X4VPRm/iHxJp9skDVi3ioX5VNgVOK6OZxCuY7GAur6EyD3giqxOgzTrcXL2hTPoTWoFwjs8hFP+kGqUpLoKRS4XoVh03U3D/ebT0WBUwcGUbBU0AhEVVkGcwgTPLXuqZ9Iah3MUQJylu4RPxIpNt9hSRHs8HtqBKTHaAQO4A7DuopdV5R3fgBQG4i/LCufFrK/5zRBiGjW3HdmB+WlAEbFY8/VHmB+NZjijOdMyL9q4Zjw1j1FaLiHFHQdTC3Lh7oA9SZ+FQ1xOIuL+7rbk/WObSN4AInuNWtbEzCYvg7k5gynwJPxIrP8WvmxAYQTMTMaeFdjTh5+slqe32YB+EVyDpljC+LfIhIICgArlzAQQGzMGUHPBI7dByuX1ElGkR41dmTHELk9ZjzKie8z58tqLZvC4RLf3QTqR4Hkdd+/nS3bS5lzKSAwLLIBiYKhxtz5etRMTbRXIEgZhGxB8JB+P31wt3tmpFvWTJ7hpsYA0Mx47nupqWGH3yB2E8+7Wru7eRXy21zJBJDO8G4U3BIUiDyM6jnziXL1tXDKCyzqH1JgTJysDE8t+/TVqhNFbiLQBAEkkbR3ctfKgJ7xme/kd9R86t8bd9qZA30VRJgEkBUkyR4ydqDa4VcW4FyEN7M3AGXXKFZiV0M6KdeXlVe9CAfRNZXYHQDfTXXT4nspikrvInX3orQXOHahVfK0EMp99WEZwYgkazMERrOmgl4KSASbZ398tm3P8IinSGXaYZzsjHwVj8hRv7Ou/wDhXP8A22/CtpwPj+csGYnM5iImIB2HL8Kf0n4m1kWryqWFtiXAUklGXKQWAhRtqRyrvl9S+PRisK+Tl+PzgdZWCsGyypALAEka89T6ij8DwjZVVVdtCeqrHU9oA05691W/Fb1l7buzs1u4HvWkls5f2hRmdWD6HKOwEZtjTejPEms4m5eNtoQPmGUM1uTszt7gBJ1JnQgb1wcqkn8G1aokWOBYhtFsXCREjIwidtxU+x0Mxbf8Er9pkX4ZprQdEeKXb7XLpDgMtvdhlzKsHKu+upk7RHKtSL7Adka712/5MmrMvCjDWP0e3z77218M7n4KB8auMJ0MW39Z2PaBlPxmK0i4lzqDoeYOkd1Kl9v4z66VEssn7KUEiDbwBH1XPianW8J2g+k/OifSz2/GlGMPb8azLHLYHNT8qeuFA2zD0NMGK/M0oxBpAHXCr/e9BT34fbYQwJ9QfUGRQRfp64js8PTcUgFw/CLKe5bUGIJy9YjvY6n1oxwi99MGIpLmOCiWIAkDU8yQAPMkCgYUYYfxH4fhTvYDtP8A1EVU8M6UWr73EtsCUMfaGVSSO4Fo/wB6s1xkVPYBMg7fjNOFuaAcZTfpdOgJLWvzIphH51oP0im/SaKAIT+YpNPyKGcVSfSfCmIJI7/QUhI/Iof0mmNix2j150wKPjt97wb6HdJuW5RlDDKxJJ/iWGBQ6gz3ESDxLjXtBfOYXVObKepDZgJgsFBcg/WOtdE6TO+HxftkZmw7uLlz2bKPZvDAlmYZCNZytybUgQRz7jnFx1/Zm5BJGViWUjbMQXbrbbECfACsZPZRVZ7rs2rGZBLOCWMLmGYglmgLp61L4ngjnDTmzJ7T6oy6chME6bD4VW3sSrKAo9n1g0+ZkgzyJEc+qNaKygCC51VdzpIHKOU6bnbes5UgQ8ofZllMhW62omYGWZg6zFQHtwG89DpptpPjt3VITiZCxGYQV6xkCdyvIP2NvQc+hEnWYg6T1gOcHmPOkgZZWL6WrgNkvnMlSsSsMywVEloAHOefdS8UuOMRbYobU6Gc6uUc6i5LMQMjgaH3WFajopxNEtIcPYzXCAWaRatzbhity9dzMAq7hdDJ1E5Rmuk952FtmCqtx71xSsMJNwITnzFiAEAjkAI3rVIk6f0i4HZtJmTCLzUC1kAACSDlYBQNHGpmGJ30rMXOIXATlWB2W2TKsDKBDBmGgGhJgQK0OPvm9g1xDG4B7EMchCkKQcz+zcsDsetAJAMHkcG2OnVmRmPvHOszMfWvKTpB22IqmNGoGLe1Ny2FDoqkK05XA9oh6k6NIA0I59sUfi3S8tgriYqw9u5cBCrl6jKpUGHYHWZO2mm1ZHiHSE3AQqgSpBEASPaSsEHQgHXt9KrMVinZE/WMfZhsonRczSYjkZO5NRKdDD2cSgDF4UghQCudltsdSFQBMywNZWYirrgRe9aPVdmT6qnOpBzQVBVlUh2PNdG7ZrKJfBImQDox0MantB0+NX+Dx5FsWlbIGfO7B7moOVYYSAQCdecxrtMRYHW+iuFKYZFysoE5Q6lXgkklwWOpJJnTwFA6bcQNjCXGU6xGsbHSYO+pAjv76osB0pi2LVos7tCpCE9ZnUEe8+gzMcxY7eVVnTziwuC4gcdU5ATIVhAeVaNQdRtzGusVu5LjoRrug/FjicOub3kAU+A0We+APIitILHf+fWuW9A+lAsAWmQfrGBOsZetGg1J0J0ge6NSW06i18AT2U4O0DES3JInUUQYc1Q8N42pxLqXUnIpEHSJaTE76D41NwXSVLt+7ZTU2gknkSxYEDwgetVYibiybdt3IJCIzwNzlBOnpWc6I9KGxd2+jwsNNoAR+rnLqTuSSvL61ZnpT+k277W5bskC2sqpEy7BtWLaHKQCABHLUzFV/wCju4fpOghoVROpEMGL69ioYjSQOQrLnb0VR2H6KfzFKmEI2EeEUxuIQJJ21pDxPUCdTJ9I/GtSSQLLVi/0gcda0BaCsrSj5pMFAQW2G4I5GdDWss8VV1DKZVhIIO4PMGuUdNLbrei4WaAxRmgyCzN1SAYnQwYgzECs8jpFItf0b2GOIMQItMGjf9pGp5klAZ7jG2nSfop7TXLug3FvY4kdlzqQvPmCdogDfXc7V07+1BSx9BId9EPbTblnKJZoEgSYAkkAb95A86T+1B3VkOn3FsyLkuLFpgblvWTqCh2IjNl35qIMgirk6ViRVcH6ZE4t3vORbfOgGoFsJqjdnWggty0kxsnB+mdw33N0t7NXuaAjKucqFDGNVAUkRO7eAw93GGCQTALQQxBGsjUaaEsZH8XeKh2eINkZZIVtxsCQNDp4f6k61zeRl0d0fi9psOb9q6jrEjrAayBDQCRBYToSJ2Oxg9CuLriLOUXc1y2JcayAzNAk6tERO3KuO4XihGHazoB7UuDqT7mUrMxByry3Ua9ms/RZxVLWIKtpnVlXaZzKwB/6D+ZrRZLkhOOjrHsO/wDPrTbmGkEBiJESIkd4mR6g1hOkfS6eI4cITkslmbQa5kcEyCQbZXJruNdDqK2uM4wlsAsGCEatAhdozCc3PcAxGtap2RRh+mXRzEC1dfNh7pKwCbEXyIM5SggmO3sEQTB5ZdwZyqG6zA66nUTqORO22p0Irr3T7ioezNtrNy2sMytqCRIjOrAjR1005GdwOPXMeVOgAEkyJYEzpMisMneikGtDKuUxBlY01H5kajn50LGYdctsiDocwAiIbQFuemuwjaTTr+J60kjXeBpuRAjbn+d668fEcvH76zX7jYouqv1fMgNr26jx+FDuXsxkmZ3nc+Pxp2Dw+cmQIAJMtlkDkDrrtyq0xOGS1bnNbLkwBbY3MogTmaIEzEBuW1WkSbLo9xcjhcLktSWVrmc52CkseqYEhWAjONJIBmDgeNLbCqE5M2pVVJBiBAYkbbGY7dafhEGVuvlIAZRGjEyDM+7zAMbxtNQcYOWWIJg93LTw18++rsPR0bEFvomHNgM6/Q1S6y3DC5t1Yg9UgtoGgAkawZHNLiEmR8B+FaN8XeTD2LsuQLZtg3LR9nlBZQFZiwdQCAIAgkgiIJzMfnWm2Bt8R0VFqM1xusl0xlgSi5l1mdddwNp2quwuAt3EY/SArqpKIEJNyADkVphTt8eyu6XOHBpEuoO4U2133+rz8TWH6U9DA8kKVAZVa7cxNsLlb3SVcLlaSp0PrMBzgJHOL9ldGnMSBm+rlltA0Ab/AArVdHeAW71l7j3svscjBRb9ozhmKqQviVECZPlVHxdBnCM4dxmDdYvGRiNCd9Btry3mtJ0IxtlCfaKZuAW0MlFRiQTmKzBnUGCRyFZpbplGo6O8OK47M15S627dt7YQ7+y62qEhD1ZMxrpWA6bYl0xF4CEU3mICzkLSylo5E67iTr2V0jgfSFbYvXb1pkVr5h5R0AL6jOCCwDZ20Gg9a5R0q4o9/EFrjBspKKesCyA6EhiQNjosDXYVb6EH6N4V79zJby52MKSQizvJInSBOg5c67jdzjqG1nQWgS8iC8wViZ5TPeK5R+jm2PpyFzqJIiF1FuV0HvLA8vUV1zH3WIhLaNAWS7ZQs89ATI3pwVWDOYcJxRHErgKjrI46wPUVRIHbEcx/FNWfD+D4rD4x3Ft2R19kHCEKWIGRobWAZ0g6KQKsLHQpbbNi2uqrAO+TJKDQkakgk7DQDbnMnRXOMWbVlVvbgDKBDtoBBBMCRMTO4oUX0OzhnEcM63Gt3P2iswb7f1pPPUHWrHoqGGLtQyySq6ESQTEafGeWtTuOA3MU98KqjPmGTqmYiYnQzqdfxoWG4VfZlKI5JEZ8h94tz0jXWZ9az4uLKuzqt/gtxrZWVDtIyyToJG/PbXxqv45grttS4O1kgttBJgjtaBLeCzWj4XZZbC6sGy6lh1hAAiCTGg276qemXBLl2xPtCQhDEBUkxILSYkwRpOsRW0m6IRF6G2icNBY5be36slshAI2PWM59ter5VhOmdn/tD/rhdUHqxMrmGYjIzSBA1IB90TEidR0eweKtM2W+pVgiqQ8grkJD7EAAAiW2Omswcx0t6PPhrxzCQxL5lBCdZiBAEKpOhgbAgePPkb4GiWx3RJQLqyeehMBR7olmI0GpOoPLnXQsdhAuGFx3csykDLohc6KRKyFJg6xp26TzzgDZbyFd5HZ/CD2GNQdYrbdPcczG2oH6pgMrBQVbNElTOhEER2RtNRjyVBsqUdoscB0fS5ZQlnLHITluH3SQJI3GzelYbp9wM4a8ChaHlllutsM0QZ5ROh28+hdCsQWw8lSBIjsgKFyjXll7t6yX6SuJ23vBMoz2wOtIMgjNk7tSZB7Btz1yS/12Qo/qOaX10IMzlB27Y1ltezSq8Ny7xVnjiTM6mANGLQBoAZ27qrPZ6/mawRQ62dx8vgKtODRm311g5ssbzB5SO8VATDHK50gFR3y0x/Sa8AYABglu3sWZ3ql2Jkm9j2F8sGMZwynfUaq2wnkdhPZXSsP0jAxeHRzNo2ijBnLznBk3CQBmJykxIgxJgmuUrbJbY9pkzHefX41dPwXFZrbCzcI6pDZGyljrvGrQNuwGrTaJLzp7w23bxT+wbKuRGZcygZrklYk6wCuh2Dbc6wGNSAvfy5d0gdxrZ4vhuKYvcu23UALJYFIIHVChljYfV202rP3bLNr3yeY1BBk8v96G9jrRVYRSTHISOe+sDxn5U2+oGx+POrAWQELeBHMaaGdI7qqcQSTIgffOkmhLkyehY7eXw25eVOMZNzox7xqBHyp1tCACDrqfHXl2/wC9SPo8r7mZgSeqDrM7kbxB+FMQ7BIGBAaOrImQGMDTTYzJHjFVV4HWe3sgzHMVc4axc1kMAAI6pWO8CO/fuqBiuHODlCMTMjqtsZgfKmuwYZ+LO+GtWSRktliAAJl2zMTAnXqjf6o0qtuJB7a0HC+i9y5Yz+zdoYqwh19lMZHeV1XVvdmMuu4qFieB3Z0tXDpzQj7tdI85pgfSn1v+X7xUDH+7c8LX+avV6t2I4JxX98b+Y39bVZ8A94fybn+A1er1cxSOh9EP+5n/APW+YrlNj/j/AGf870terT4EaXoL+8D+W/3V07Gfsr/l8qSvVSAjY3/ifyf/AKl+onFv3RPs2P8ADFer1OH3BLoouCftG+yf6XrXt71n+Z/nv16vVWT7hR6NJb/Zny+QqF0k/dMR9g/MUteofQzI4L9nh/Gx/jpWK49+3b+Zc/xTXq9XJPo1j2E4b/mT5NW96X/sMD/y/wBCV6vVzY/sl/fZrPtFx0K/YnxH9IrnfTf9+u/bX+gV6vVvm/5x/kiP3MyeL91/tH5NVdZ/PrXq9WaAkWNrngfvqcvvP9hf6bder1bR7JkWHDv2uG+1b/xTXT7n7tY+0n+akr1axMyB0x95P5T/AOWuej91X+Yv9T16vUZO/wABEocR+zPgf62quwPvjx/CvV6sl0wfaDXfeH5+uK0HRz3rn2l+der1MZ0fhW7eP4VreH/sx4ivV6tokky99Xw/GhP+fU0leqwP/9k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84" name="AutoShape 4" descr="data:image/jpeg;base64,/9j/4AAQSkZJRgABAQAAAQABAAD/2wCEAAkGBhQSERQUEhIWFRUVFRUVFhgWFBUUFRQUFRQVFRQVFRUXGyYeGBkkGRQUHy8gJCcqLC0sFR4xNTAqNSYrLCkBCQoKDgwOGg8PGikcHBwsLCksLCwsKSksLCwsKSwpKSksLCwsLCwpLCwsLCkpLCkpKSkpKSwsKSwpKSkpLCwpLP/AABEIALEBHAMBIgACEQEDEQH/xAAcAAABBQEBAQAAAAAAAAAAAAADAQIEBQYHAAj/xABIEAACAQIEAgcEBgcGAwkAAAABAhEAAwQSITEFQQYiUWFxgZETMqGxFEJywdHwByMzNFJzshVis8Lh8UOCkiQ1U2ODk6LE0v/EABoBAAMBAQEBAAAAAAAAAAAAAAABAgMEBQb/xAAoEQACAgICAgEDBAMAAAAAAAAAAQIRAyESMRNBUQQygSJhcfAUIzP/2gAMAwEAAhEDEQA/AMTNPFeC04CvpjyTwpwFKFoqpTAYFp4FPC07LTQDQKcBTgtPC0wEUURa8Fp6rQA5aKq01VotsUgCW0qVatdlDtiplkd1ZSZSQS1YnfTvqdYwpFJhlFXWAsA1jJ0Woh+F4T2nV51eYbgkMCRvvROH8JAhhpVxXm5c26idmONbZmON8LjUc9BVFd4flGunb+FdBe0DuJrPccw2uiz5aCtMOa/0sjJD2Y2/ZJ7hVbf029avMXYPOqu/aHbXfE5mmVN0VGaasbqDsqK4reLMyKWNDZzR3WgstWIC1w0xrhojLQytMAZuGmM5ohWmFaABEmmGjFaaVpABIphFGK00rQAKaOl4xTGSkAqaAQLTwtKFp4FMBoSiqK8KItMBAKdFKBTgtOgEVaIFryrRAtADQKIFpQtPVKBCKtHtpSJbo6IKlsY+2tS7IoNuOypNp6yZSJuHXuq5wNvwHnVLauHtqxwp7aykaJm74YwyaNP3VMql4TiQq9bQdnZ41bWLwYSK8fLFqTO2DtBKreM25XfyqbduCCJ7fWslj+IsCQxrTBjcpWvRGWaSK7G2zO1VN8VY38RP+lQLzzzr1EczdlbeFRXWp93wqLcUVqmZMhutAZalulBe3WqIIzLTClHK0lUBGa3Q2SpTUJlpgRytJ7OilafbFICP7KvFRRr4oBoAFcFMiisKTLSoZ4LTwlOC0ZEpgBC04LRglPFugQJUp6rTxbp4t0ANC08CnBKIqUAMUURVp626IqUrAaqUVVpQtPVKlsByCj2xQwKLbWs2UiTbNWOEaCO35VXpp41IRo++s2rLTouBi9gNvnV/wnGxvtt6VkrD1Y4bEwBrXNkhao6IS3ZNxmPOZoPORVRjbufWvYi5JmozirhGiJuyHcao9xqk3R61HK10IxI7zQHFTboqKwqkSyMyUJlqYtiaY1g1akTRCK0MrUu5ZigslWmAApTGt0YrSEUxEYrSAUcrTClADWWRUZkqXFDdaBkUrTlt0QpRrdjSgCOFoiini3TwlKxjAtEUUoWnhaBDQKeop4SnqlAHkFFVaRVoyJUtgIEp626eqURbVRZVDAlES3T1SirbqbHQH2VEURRVWjpYqXIdAEEUZBUuzhJp6YEjlU8kVxYy2tSbST5Ul20AvOafhlms5PRpFbA3KZRbwoOahPQpdgnt60J7NSxSMoqrJormt0E4epz26VbMmq5E0RreH0pj2KsWskUG6tTyZVFViLdQmtGrN11oV2zPKt4yoyaK0rTClS3w5mvNarTkiaIJt0wpUzJTTap2IhlaaVqWbNDa1TsCOEqXaXSg+zqXZtGKTYylv8Y16tsebT8gKYOOf+UPJz/+abkpvs4/00rnbZqkiQnHEnro6+jD7j8KssPcR/cYHuB19N6rrNxv4ge5xPzH31Ps4FHEmyVb+KyVI/6Dy+yah5pR7K8aZLWwaUJT8Gbg0DC6o3EEXF8VJkfHwqbaRbg6vvc1bqtPcDvv/pQvqV70J4X6ISpRkWithiN9D2HQ+hp6Wq15JkcaERakBKWzYNHFrWocikgKpR1t04WqKLdQ5DoEtmpFuxTrdupVuwSalyKSCWLMVa4LCBuetQxbI5VKsYlVBOYadmvyrCctGsVsTHcO20/Co64Er7utExnHyB1R5nb0FUWJx153gecbem1ZeR1RfBB8dAHvA+AJ+QqvtYpGMBwT2TB9DrUHjSgxNzK3YTz74rM4nEspKsJgx2+ndWkcrSJljTN5FIax3CuNvaOmq81Oo8hy8q0y8bR4hdeev4itFlRDgyRkpVMV5cSp5EehoqKp+sPPSn5IsnhIerTXruFkbUYIgGrqPOflR7d22F98E9g1MVLyJFqLZRthaUYSjcQ4vBORR6TVWcbcfVjI7OVLzfAeMl3MIoOpHhz9Kb9HQ9vpTcONdaMVjnpS8syvHErL9pFkjMfAD7zWe6RdJvogQ+xLB51JiCAIGg7+2tJxRslm4ykyEYjLBMwYIB7N/KuUXvaYi9bt3Gd8zACWLEK5gABoBOZt+3srLJ9RNasaxR7J/EP0g3Ay+yRAMqEyM8sygsszoAZGmtdL6NG3fw1q86SbiAsqAt1xoygHXcHT571yrGcH9kksiZl0Oj6ED65Y5c3ao2nWJgbbgPSwNhksKSqW0s28wVgXe5o1ssdDlJ5biTtWcc029spwivRP4tjURjNtS06JaYgIByuXR7zbSBIHdUJOkLcrSR35z8Zo13DCYimpgF5j413RdLdmLXwUlKKaDSg1uZCmvKYMjQ91KKWKQE/CcQYCCM4G0gyO8MNVPnV7hsdbu+9Mjkx1G8/rF6w85rKgVNs35EEKeyd/IyCPWsJ40zWMma/LEA9adVV8pJ/l3Bo/zpwZGJEFHGuU7x27bd8x31R4LiDqCF2MSry4PZo2o8sxq2tYq3cTLdSI+tq62yeYYEvaJ7656lF6NtS7JRUKJMxvopbTt6oOnftQ72LUCVUt36AUb+znQTacuNwCRqOfWiG5a6N3mks8TE5btvQyMtwSGiJEkEzuYb8DR5ZC4IqMRxK6dAMg7hrHidqdh7zRq7DXfMfxrS4VMO4IVVUjdYyx5DTsqNxHgeHIlgRHYw+TGp5WPjRX2eMKmrXx4ZgT6CTUbE9O4IFu3mE6szMukcgv58NxDxuFsAEKbg7JQRPiG+7nULD4VSdQfKJ+NaKCatkt0NudJMYZ/WAdkW0MeBYE0zAdJsTbuFi4cMCCpVADpoeqAQQdeXMVNxHD4AIMjaCMrDxX76hXMJ3a0+Ca0HJ2WuG6U3SsMEOvZ9WNBH31KPE2uBZaABBA0nTes4iad4+NS7V2KhQsfIXG250Hj+TQ0EjKwB7Cdx50rvNMLbVpw0Ty2SLnBdZQzpz0+NesWSpg6UJsYY3px4i06mQY3gzFRxZVoshiIFTcJcG5qjXGqYle7Q798RppU1V6oObc6CNdOZJOWPOhpAmXtpVM1CbSYPpRuHWVzBWuEExpNvntEM1Wh6Ogn/ieINqPSZrPSLKAgUinkBWkTokpI67ntgD57VPtcEw9kSwBjtJb56U+aQqZjypXUivOrESFMduw9TpVpxjpZbWVsoBHPKB8YrDcf6QXDDDriTnGswRpHZB3mr3VtaJ10W91Uabb3bILq0K7BwQBrIWZ8JGxrC8Wwtmzc6j+1bWAEKG3dXkGLSUjKQZnbwMHHYhrlwOGykOQubTqnUA6bakc9DrQMdfDmGQWzAUZII090ETyHLurlnJS/Ba0R34i7hgWjMTmyqeuScxLzAPLbXTapvD8bkRHIZ8lxGZYYDNr7MZpg6ASI2MCqHEPGx3Gug35+HKlsYrtGk5hBgTA8fx13qEwOjdG+OnEWi1wAOrFdI1GhBjlvHlVscQOyufcK6SMjqYnJnbQKM2ZQDnJHaJnxHOtgvGM4DBtCOSiO/kOdduGXNUZS0VdOApk04Gu85xaUV4GnCkB4Gng0q2ppMtBRLw95tljwkR6Nz8KtsNxVlI9ojabGW0+yRrHdqKz4qRhsW6e6xHnp6bVlKFlqVGy4Zj1A6jZd+qR1T5A6eKxVx7FLyQ4nTQ5pjwcbbdg/HD2eKqdbiLP8S9V/wADV1w7iLaFGFwCTH7O4fUw3wFckoNGykmW6cIa37vWEkqpkFZ10YefLnsObkw4eefcQQ2ncdGHeNNtqNhOKgjmDuAwifsjn2aRU4WAzA7aTtsdtZ7v96yLMriOijXCDZyiZkElSD3CkHRu4u4+8H01+Va8YSDqAeYIBB7Pvo0kD+L5jyO9aeSVUTwRj/7OJ6rIsf3Wj/4kaeNTf7HQ2wrZhGxyg5fMD51fthVbXL5j7xyr3sY1EmOz/WlzY6MdjOhrHrWnRx3kK34fGqTFcMuWj+sRl7z7p8GGnxroV85j1nKjTQ6L6nqmo9zgxOb2b5c3cIaTOuU6+Yqlka7E4I51SEzuKueMcHe03XUCdivumPvquOGroTTRi1RGIncGkFvtqQFpWT1p6AJhLY2q1tcPDD3tSdBBJnsAFRMJwK6QGIyL2nRiO1V3NX/BjlLewtNm1Be4RMaSFC76a+flWE5JdFxXyTuF9HAsPcOXWYzdaeUkbHw+FaH26AAbgcth+NVOEsOwDXNDA0jY/WBEx8fOpF45RJhQO3861g99mvRMvY4kaQB6Csj0g4mF5ljy1gCncY6QoojMx8AVHqd6xmL4wxJygL3+8T4lq2x4mzOU6A4zGFmn8+tV2LfqHWO/Tn2zyoOIxBe7DEiB1SZEtzAg6jL+dKqsbddc2Z80T1N8vOdtV10NXkzcYtJfsQoW+yBxaCQVbQ9g2YaMrbEHaobYxpALZhlCwdgBy+UeNJfucu38dt9R3/Og3h36jfSNK82zeg93FTM5RoANYAEbbHl4VDsxrM98QNeXL4UhE/6D8KYqEHXTyj861QiZh8XlkrAMMNpEHu7Yka6a0fDcSZFg68xqdB2aVFAJnUb66qOR28gfhXhajmD6/dTtgbhTTgKGDTw1e4cQ8CnRUTG3SEaBrB9I31pvDMVntr6elYPMlk4M0ULjZPFOmhBqdmrYiySL/cKWR2VGDU4NSodh4pVYjuo9ng95hItkDtML8DrVjY6MvllyR2Kqy08hqR99Q5xXspRYLB9ILqRJzjsfX0bf41ruEceVwN1PYesOzRhqfPtqqwfRhQonNm5mAfLUjwqWnDWU9ULHfImOUiR2VyzcH0bRTXZrMNitBry8vECji4DvHjt2/wCnpWXsNeXU2iT2q2YfA6VKTil2f2LR4jN6FfvrFo0s0C2ucg/CnG3O6z8D6is03SeyrFXLKRpGRgwPZpNWWC4gLgBT2oH962yj1YCk00CZOZY3Vvgw841qL/ZFliSAVncAkKf+Q9X4VPRm/iHxJp9skDVi3ioX5VNgVOK6OZxCuY7GAur6EyD3giqxOgzTrcXL2hTPoTWoFwjs8hFP+kGqUpLoKRS4XoVh03U3D/ebT0WBUwcGUbBU0AhEVVkGcwgTPLXuqZ9Iah3MUQJylu4RPxIpNt9hSRHs8HtqBKTHaAQO4A7DuopdV5R3fgBQG4i/LCufFrK/5zRBiGjW3HdmB+WlAEbFY8/VHmB+NZjijOdMyL9q4Zjw1j1FaLiHFHQdTC3Lh7oA9SZ+FQ1xOIuL+7rbk/WObSN4AInuNWtbEzCYvg7k5gynwJPxIrP8WvmxAYQTMTMaeFdjTh5+slqe32YB+EVyDpljC+LfIhIICgArlzAQQGzMGUHPBI7dByuX1ElGkR41dmTHELk9ZjzKie8z58tqLZvC4RLf3QTqR4Hkdd+/nS3bS5lzKSAwLLIBiYKhxtz5etRMTbRXIEgZhGxB8JB+P31wt3tmpFvWTJ7hpsYA0Mx47nupqWGH3yB2E8+7Wru7eRXy21zJBJDO8G4U3BIUiDyM6jnziXL1tXDKCyzqH1JgTJysDE8t+/TVqhNFbiLQBAEkkbR3ctfKgJ7xme/kd9R86t8bd9qZA30VRJgEkBUkyR4ydqDa4VcW4FyEN7M3AGXXKFZiV0M6KdeXlVe9CAfRNZXYHQDfTXXT4nspikrvInX3orQXOHahVfK0EMp99WEZwYgkazMERrOmgl4KSASbZ398tm3P8IinSGXaYZzsjHwVj8hRv7Ou/wDhXP8A22/CtpwPj+csGYnM5iImIB2HL8Kf0n4m1kWryqWFtiXAUklGXKQWAhRtqRyrvl9S+PRisK+Tl+PzgdZWCsGyypALAEka89T6ij8DwjZVVVdtCeqrHU9oA05691W/Fb1l7buzs1u4HvWkls5f2hRmdWD6HKOwEZtjTejPEms4m5eNtoQPmGUM1uTszt7gBJ1JnQgb1wcqkn8G1aokWOBYhtFsXCREjIwidtxU+x0Mxbf8Er9pkX4ZprQdEeKXb7XLpDgMtvdhlzKsHKu+upk7RHKtSL7Adka712/5MmrMvCjDWP0e3z77218M7n4KB8auMJ0MW39Z2PaBlPxmK0i4lzqDoeYOkd1Kl9v4z66VEssn7KUEiDbwBH1XPianW8J2g+k/OifSz2/GlGMPb8azLHLYHNT8qeuFA2zD0NMGK/M0oxBpAHXCr/e9BT34fbYQwJ9QfUGRQRfp64js8PTcUgFw/CLKe5bUGIJy9YjvY6n1oxwi99MGIpLmOCiWIAkDU8yQAPMkCgYUYYfxH4fhTvYDtP8A1EVU8M6UWr73EtsCUMfaGVSSO4Fo/wB6s1xkVPYBMg7fjNOFuaAcZTfpdOgJLWvzIphH51oP0im/SaKAIT+YpNPyKGcVSfSfCmIJI7/QUhI/Iof0mmNix2j150wKPjt97wb6HdJuW5RlDDKxJJ/iWGBQ6gz3ESDxLjXtBfOYXVObKepDZgJgsFBcg/WOtdE6TO+HxftkZmw7uLlz2bKPZvDAlmYZCNZytybUgQRz7jnFx1/Zm5BJGViWUjbMQXbrbbECfACsZPZRVZ7rs2rGZBLOCWMLmGYglmgLp61L4ngjnDTmzJ7T6oy6chME6bD4VW3sSrKAo9n1g0+ZkgzyJEc+qNaKygCC51VdzpIHKOU6bnbes5UgQ8ofZllMhW62omYGWZg6zFQHtwG89DpptpPjt3VITiZCxGYQV6xkCdyvIP2NvQc+hEnWYg6T1gOcHmPOkgZZWL6WrgNkvnMlSsSsMywVEloAHOefdS8UuOMRbYobU6Gc6uUc6i5LMQMjgaH3WFajopxNEtIcPYzXCAWaRatzbhity9dzMAq7hdDJ1E5Rmuk952FtmCqtx71xSsMJNwITnzFiAEAjkAI3rVIk6f0i4HZtJmTCLzUC1kAACSDlYBQNHGpmGJ30rMXOIXATlWB2W2TKsDKBDBmGgGhJgQK0OPvm9g1xDG4B7EMchCkKQcz+zcsDsetAJAMHkcG2OnVmRmPvHOszMfWvKTpB22IqmNGoGLe1Ny2FDoqkK05XA9oh6k6NIA0I59sUfi3S8tgriYqw9u5cBCrl6jKpUGHYHWZO2mm1ZHiHSE3AQqgSpBEASPaSsEHQgHXt9KrMVinZE/WMfZhsonRczSYjkZO5NRKdDD2cSgDF4UghQCudltsdSFQBMywNZWYirrgRe9aPVdmT6qnOpBzQVBVlUh2PNdG7ZrKJfBImQDox0MantB0+NX+Dx5FsWlbIGfO7B7moOVYYSAQCdecxrtMRYHW+iuFKYZFysoE5Q6lXgkklwWOpJJnTwFA6bcQNjCXGU6xGsbHSYO+pAjv76osB0pi2LVos7tCpCE9ZnUEe8+gzMcxY7eVVnTziwuC4gcdU5ATIVhAeVaNQdRtzGusVu5LjoRrug/FjicOub3kAU+A0We+APIitILHf+fWuW9A+lAsAWmQfrGBOsZetGg1J0J0ge6NSW06i18AT2U4O0DES3JInUUQYc1Q8N42pxLqXUnIpEHSJaTE76D41NwXSVLt+7ZTU2gknkSxYEDwgetVYibiybdt3IJCIzwNzlBOnpWc6I9KGxd2+jwsNNoAR+rnLqTuSSvL61ZnpT+k277W5bskC2sqpEy7BtWLaHKQCABHLUzFV/wCju4fpOghoVROpEMGL69ioYjSQOQrLnb0VR2H6KfzFKmEI2EeEUxuIQJJ21pDxPUCdTJ9I/GtSSQLLVi/0gcda0BaCsrSj5pMFAQW2G4I5GdDWss8VV1DKZVhIIO4PMGuUdNLbrei4WaAxRmgyCzN1SAYnQwYgzECs8jpFItf0b2GOIMQItMGjf9pGp5klAZ7jG2nSfop7TXLug3FvY4kdlzqQvPmCdogDfXc7V07+1BSx9BId9EPbTblnKJZoEgSYAkkAb95A86T+1B3VkOn3FsyLkuLFpgblvWTqCh2IjNl35qIMgirk6ViRVcH6ZE4t3vORbfOgGoFsJqjdnWggty0kxsnB+mdw33N0t7NXuaAjKucqFDGNVAUkRO7eAw93GGCQTALQQxBGsjUaaEsZH8XeKh2eINkZZIVtxsCQNDp4f6k61zeRl0d0fi9psOb9q6jrEjrAayBDQCRBYToSJ2Oxg9CuLriLOUXc1y2JcayAzNAk6tERO3KuO4XihGHazoB7UuDqT7mUrMxByry3Ua9ms/RZxVLWIKtpnVlXaZzKwB/6D+ZrRZLkhOOjrHsO/wDPrTbmGkEBiJESIkd4mR6g1hOkfS6eI4cITkslmbQa5kcEyCQbZXJruNdDqK2uM4wlsAsGCEatAhdozCc3PcAxGtap2RRh+mXRzEC1dfNh7pKwCbEXyIM5SggmO3sEQTB5ZdwZyqG6zA66nUTqORO22p0Irr3T7ioezNtrNy2sMytqCRIjOrAjR1005GdwOPXMeVOgAEkyJYEzpMisMneikGtDKuUxBlY01H5kajn50LGYdctsiDocwAiIbQFuemuwjaTTr+J60kjXeBpuRAjbn+d668fEcvH76zX7jYouqv1fMgNr26jx+FDuXsxkmZ3nc+Pxp2Dw+cmQIAJMtlkDkDrrtyq0xOGS1bnNbLkwBbY3MogTmaIEzEBuW1WkSbLo9xcjhcLktSWVrmc52CkseqYEhWAjONJIBmDgeNLbCqE5M2pVVJBiBAYkbbGY7dafhEGVuvlIAZRGjEyDM+7zAMbxtNQcYOWWIJg93LTw18++rsPR0bEFvomHNgM6/Q1S6y3DC5t1Yg9UgtoGgAkawZHNLiEmR8B+FaN8XeTD2LsuQLZtg3LR9nlBZQFZiwdQCAIAgkgiIJzMfnWm2Bt8R0VFqM1xusl0xlgSi5l1mdddwNp2quwuAt3EY/SArqpKIEJNyADkVphTt8eyu6XOHBpEuoO4U2133+rz8TWH6U9DA8kKVAZVa7cxNsLlb3SVcLlaSp0PrMBzgJHOL9ldGnMSBm+rlltA0Ab/AArVdHeAW71l7j3svscjBRb9ozhmKqQviVECZPlVHxdBnCM4dxmDdYvGRiNCd9Btry3mtJ0IxtlCfaKZuAW0MlFRiQTmKzBnUGCRyFZpbplGo6O8OK47M15S627dt7YQ7+y62qEhD1ZMxrpWA6bYl0xF4CEU3mICzkLSylo5E67iTr2V0jgfSFbYvXb1pkVr5h5R0AL6jOCCwDZ20Gg9a5R0q4o9/EFrjBspKKesCyA6EhiQNjosDXYVb6EH6N4V79zJby52MKSQizvJInSBOg5c67jdzjqG1nQWgS8iC8wViZ5TPeK5R+jm2PpyFzqJIiF1FuV0HvLA8vUV1zH3WIhLaNAWS7ZQs89ATI3pwVWDOYcJxRHErgKjrI46wPUVRIHbEcx/FNWfD+D4rD4x3Ft2R19kHCEKWIGRobWAZ0g6KQKsLHQpbbNi2uqrAO+TJKDQkakgk7DQDbnMnRXOMWbVlVvbgDKBDtoBBBMCRMTO4oUX0OzhnEcM63Gt3P2iswb7f1pPPUHWrHoqGGLtQyySq6ESQTEafGeWtTuOA3MU98KqjPmGTqmYiYnQzqdfxoWG4VfZlKI5JEZ8h94tz0jXWZ9az4uLKuzqt/gtxrZWVDtIyyToJG/PbXxqv45grttS4O1kgttBJgjtaBLeCzWj4XZZbC6sGy6lh1hAAiCTGg276qemXBLl2xPtCQhDEBUkxILSYkwRpOsRW0m6IRF6G2icNBY5be36slshAI2PWM59ter5VhOmdn/tD/rhdUHqxMrmGYjIzSBA1IB90TEidR0eweKtM2W+pVgiqQ8grkJD7EAAAiW2Omswcx0t6PPhrxzCQxL5lBCdZiBAEKpOhgbAgePPkb4GiWx3RJQLqyeehMBR7olmI0GpOoPLnXQsdhAuGFx3csykDLohc6KRKyFJg6xp26TzzgDZbyFd5HZ/CD2GNQdYrbdPcczG2oH6pgMrBQVbNElTOhEER2RtNRjyVBsqUdoscB0fS5ZQlnLHITluH3SQJI3GzelYbp9wM4a8ChaHlllutsM0QZ5ROh28+hdCsQWw8lSBIjsgKFyjXll7t6yX6SuJ23vBMoz2wOtIMgjNk7tSZB7Btz1yS/12Qo/qOaX10IMzlB27Y1ltezSq8Ny7xVnjiTM6mANGLQBoAZ27qrPZ6/mawRQ62dx8vgKtODRm311g5ssbzB5SO8VATDHK50gFR3y0x/Sa8AYABglu3sWZ3ql2Jkm9j2F8sGMZwynfUaq2wnkdhPZXSsP0jAxeHRzNo2ijBnLznBk3CQBmJykxIgxJgmuUrbJbY9pkzHefX41dPwXFZrbCzcI6pDZGyljrvGrQNuwGrTaJLzp7w23bxT+wbKuRGZcygZrklYk6wCuh2Dbc6wGNSAvfy5d0gdxrZ4vhuKYvcu23UALJYFIIHVChljYfV202rP3bLNr3yeY1BBk8v96G9jrRVYRSTHISOe+sDxn5U2+oGx+POrAWQELeBHMaaGdI7qqcQSTIgffOkmhLkyehY7eXw25eVOMZNzox7xqBHyp1tCACDrqfHXl2/wC9SPo8r7mZgSeqDrM7kbxB+FMQ7BIGBAaOrImQGMDTTYzJHjFVV4HWe3sgzHMVc4axc1kMAAI6pWO8CO/fuqBiuHODlCMTMjqtsZgfKmuwYZ+LO+GtWSRktliAAJl2zMTAnXqjf6o0qtuJB7a0HC+i9y5Yz+zdoYqwh19lMZHeV1XVvdmMuu4qFieB3Z0tXDpzQj7tdI85pgfSn1v+X7xUDH+7c8LX+avV6t2I4JxX98b+Y39bVZ8A94fybn+A1er1cxSOh9EP+5n/APW+YrlNj/j/AGf870terT4EaXoL+8D+W/3V07Gfsr/l8qSvVSAjY3/ifyf/AKl+onFv3RPs2P8ADFer1OH3BLoouCftG+yf6XrXt71n+Z/nv16vVWT7hR6NJb/Zny+QqF0k/dMR9g/MUteofQzI4L9nh/Gx/jpWK49+3b+Zc/xTXq9XJPo1j2E4b/mT5NW96X/sMD/y/wBCV6vVzY/sl/fZrPtFx0K/YnxH9IrnfTf9+u/bX+gV6vVvm/5x/kiP3MyeL91/tH5NVdZ/PrXq9WaAkWNrngfvqcvvP9hf6bder1bR7JkWHDv2uG+1b/xTXT7n7tY+0n+akr1axMyB0x95P5T/AOWuej91X+Yv9T16vUZO/wABEocR+zPgf62quwPvjx/CvV6sl0wfaDXfeH5+uK0HRz3rn2l+der1MZ0fhW7eP4VreH/sx4ivV6tokky99Xw/GhP+fU0leqwP/9k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8194" name="AutoShape 2" descr="data:image/jpeg;base64,/9j/4AAQSkZJRgABAQAAAQABAAD/2wCEAAkGBhQSERQUEhIWFRUVFRUVFhgWFBUUFRQUFRQVFRQVFRUXGyYeGBkkGRQUHy8gJCcqLC0sFR4xNTAqNSYrLCkBCQoKDgwOGg8PGikcHBwsLCksLCwsKSksLCwsKSwpKSksLCwsLCwpLCwsLCkpLCkpKSkpKSwsKSwpKSkpLCwpLP/AABEIALEBHAMBIgACEQEDEQH/xAAcAAABBQEBAQAAAAAAAAAAAAADAQIEBQYHAAj/xABIEAACAQIEAgcEBgcGAwkAAAABAhEAAwQSITEFQQYiUWFxgZETMqGxFEJywdHwByMzNFJzshVis8Lh8UOCkiQ1U2ODk6LE0v/EABoBAAMBAQEBAAAAAAAAAAAAAAABAgMEBQb/xAAoEQACAgICAgEDBAMAAAAAAAAAAQIRAyESMRNBUQQygSJhcfAUIzP/2gAMAwEAAhEDEQA/AMTNPFeC04CvpjyTwpwFKFoqpTAYFp4FPC07LTQDQKcBTgtPC0wEUURa8Fp6rQA5aKq01VotsUgCW0qVatdlDtiplkd1ZSZSQS1YnfTvqdYwpFJhlFXWAsA1jJ0Woh+F4T2nV51eYbgkMCRvvROH8JAhhpVxXm5c26idmONbZmON8LjUc9BVFd4flGunb+FdBe0DuJrPccw2uiz5aCtMOa/0sjJD2Y2/ZJ7hVbf029avMXYPOqu/aHbXfE5mmVN0VGaasbqDsqK4reLMyKWNDZzR3WgstWIC1w0xrhojLQytMAZuGmM5ohWmFaABEmmGjFaaVpABIphFGK00rQAKaOl4xTGSkAqaAQLTwtKFp4FMBoSiqK8KItMBAKdFKBTgtOgEVaIFryrRAtADQKIFpQtPVKBCKtHtpSJbo6IKlsY+2tS7IoNuOypNp6yZSJuHXuq5wNvwHnVLauHtqxwp7aykaJm74YwyaNP3VMql4TiQq9bQdnZ41bWLwYSK8fLFqTO2DtBKreM25XfyqbduCCJ7fWslj+IsCQxrTBjcpWvRGWaSK7G2zO1VN8VY38RP+lQLzzzr1EczdlbeFRXWp93wqLcUVqmZMhutAZalulBe3WqIIzLTClHK0lUBGa3Q2SpTUJlpgRytJ7OilafbFICP7KvFRRr4oBoAFcFMiisKTLSoZ4LTwlOC0ZEpgBC04LRglPFugQJUp6rTxbp4t0ANC08CnBKIqUAMUURVp626IqUrAaqUVVpQtPVKlsByCj2xQwKLbWs2UiTbNWOEaCO35VXpp41IRo++s2rLTouBi9gNvnV/wnGxvtt6VkrD1Y4bEwBrXNkhao6IS3ZNxmPOZoPORVRjbufWvYi5JmozirhGiJuyHcao9xqk3R61HK10IxI7zQHFTboqKwqkSyMyUJlqYtiaY1g1akTRCK0MrUu5ZigslWmAApTGt0YrSEUxEYrSAUcrTClADWWRUZkqXFDdaBkUrTlt0QpRrdjSgCOFoiini3TwlKxjAtEUUoWnhaBDQKeop4SnqlAHkFFVaRVoyJUtgIEp626eqURbVRZVDAlES3T1SirbqbHQH2VEURRVWjpYqXIdAEEUZBUuzhJp6YEjlU8kVxYy2tSbST5Ul20AvOafhlms5PRpFbA3KZRbwoOahPQpdgnt60J7NSxSMoqrJormt0E4epz26VbMmq5E0RreH0pj2KsWskUG6tTyZVFViLdQmtGrN11oV2zPKt4yoyaK0rTClS3w5mvNarTkiaIJt0wpUzJTTap2IhlaaVqWbNDa1TsCOEqXaXSg+zqXZtGKTYylv8Y16tsebT8gKYOOf+UPJz/+abkpvs4/00rnbZqkiQnHEnro6+jD7j8KssPcR/cYHuB19N6rrNxv4ge5xPzH31Ps4FHEmyVb+KyVI/6Dy+yah5pR7K8aZLWwaUJT8Gbg0DC6o3EEXF8VJkfHwqbaRbg6vvc1bqtPcDvv/pQvqV70J4X6ISpRkWithiN9D2HQ+hp6Wq15JkcaERakBKWzYNHFrWocikgKpR1t04WqKLdQ5DoEtmpFuxTrdupVuwSalyKSCWLMVa4LCBuetQxbI5VKsYlVBOYadmvyrCctGsVsTHcO20/Co64Er7utExnHyB1R5nb0FUWJx153gecbem1ZeR1RfBB8dAHvA+AJ+QqvtYpGMBwT2TB9DrUHjSgxNzK3YTz74rM4nEspKsJgx2+ndWkcrSJljTN5FIax3CuNvaOmq81Oo8hy8q0y8bR4hdeev4itFlRDgyRkpVMV5cSp5EehoqKp+sPPSn5IsnhIerTXruFkbUYIgGrqPOflR7d22F98E9g1MVLyJFqLZRthaUYSjcQ4vBORR6TVWcbcfVjI7OVLzfAeMl3MIoOpHhz9Kb9HQ9vpTcONdaMVjnpS8syvHErL9pFkjMfAD7zWe6RdJvogQ+xLB51JiCAIGg7+2tJxRslm4ykyEYjLBMwYIB7N/KuUXvaYi9bt3Gd8zACWLEK5gABoBOZt+3srLJ9RNasaxR7J/EP0g3Ay+yRAMqEyM8sygsszoAZGmtdL6NG3fw1q86SbiAsqAt1xoygHXcHT571yrGcH9kksiZl0Oj6ED65Y5c3ao2nWJgbbgPSwNhksKSqW0s28wVgXe5o1ssdDlJ5biTtWcc029spwivRP4tjURjNtS06JaYgIByuXR7zbSBIHdUJOkLcrSR35z8Zo13DCYimpgF5j413RdLdmLXwUlKKaDSg1uZCmvKYMjQ91KKWKQE/CcQYCCM4G0gyO8MNVPnV7hsdbu+9Mjkx1G8/rF6w85rKgVNs35EEKeyd/IyCPWsJ40zWMma/LEA9adVV8pJ/l3Bo/zpwZGJEFHGuU7x27bd8x31R4LiDqCF2MSry4PZo2o8sxq2tYq3cTLdSI+tq62yeYYEvaJ7656lF6NtS7JRUKJMxvopbTt6oOnftQ72LUCVUt36AUb+znQTacuNwCRqOfWiG5a6N3mks8TE5btvQyMtwSGiJEkEzuYb8DR5ZC4IqMRxK6dAMg7hrHidqdh7zRq7DXfMfxrS4VMO4IVVUjdYyx5DTsqNxHgeHIlgRHYw+TGp5WPjRX2eMKmrXx4ZgT6CTUbE9O4IFu3mE6szMukcgv58NxDxuFsAEKbg7JQRPiG+7nULD4VSdQfKJ+NaKCatkt0NudJMYZ/WAdkW0MeBYE0zAdJsTbuFi4cMCCpVADpoeqAQQdeXMVNxHD4AIMjaCMrDxX76hXMJ3a0+Ca0HJ2WuG6U3SsMEOvZ9WNBH31KPE2uBZaABBA0nTes4iad4+NS7V2KhQsfIXG250Hj+TQ0EjKwB7Cdx50rvNMLbVpw0Ty2SLnBdZQzpz0+NesWSpg6UJsYY3px4i06mQY3gzFRxZVoshiIFTcJcG5qjXGqYle7Q798RppU1V6oObc6CNdOZJOWPOhpAmXtpVM1CbSYPpRuHWVzBWuEExpNvntEM1Wh6Ogn/ieINqPSZrPSLKAgUinkBWkTokpI67ntgD57VPtcEw9kSwBjtJb56U+aQqZjypXUivOrESFMduw9TpVpxjpZbWVsoBHPKB8YrDcf6QXDDDriTnGswRpHZB3mr3VtaJ10W91Uabb3bILq0K7BwQBrIWZ8JGxrC8Wwtmzc6j+1bWAEKG3dXkGLSUjKQZnbwMHHYhrlwOGykOQubTqnUA6bakc9DrQMdfDmGQWzAUZII090ETyHLurlnJS/Ba0R34i7hgWjMTmyqeuScxLzAPLbXTapvD8bkRHIZ8lxGZYYDNr7MZpg6ASI2MCqHEPGx3Gug35+HKlsYrtGk5hBgTA8fx13qEwOjdG+OnEWi1wAOrFdI1GhBjlvHlVscQOyufcK6SMjqYnJnbQKM2ZQDnJHaJnxHOtgvGM4DBtCOSiO/kOdduGXNUZS0VdOApk04Gu85xaUV4GnCkB4Gng0q2ppMtBRLw95tljwkR6Nz8KtsNxVlI9ojabGW0+yRrHdqKz4qRhsW6e6xHnp6bVlKFlqVGy4Zj1A6jZd+qR1T5A6eKxVx7FLyQ4nTQ5pjwcbbdg/HD2eKqdbiLP8S9V/wADV1w7iLaFGFwCTH7O4fUw3wFckoNGykmW6cIa37vWEkqpkFZ10YefLnsObkw4eefcQQ2ncdGHeNNtqNhOKgjmDuAwifsjn2aRU4WAzA7aTtsdtZ7v96yLMriOijXCDZyiZkElSD3CkHRu4u4+8H01+Va8YSDqAeYIBB7Pvo0kD+L5jyO9aeSVUTwRj/7OJ6rIsf3Wj/4kaeNTf7HQ2wrZhGxyg5fMD51fthVbXL5j7xyr3sY1EmOz/WlzY6MdjOhrHrWnRx3kK34fGqTFcMuWj+sRl7z7p8GGnxroV85j1nKjTQ6L6nqmo9zgxOb2b5c3cIaTOuU6+Yqlka7E4I51SEzuKueMcHe03XUCdivumPvquOGroTTRi1RGIncGkFvtqQFpWT1p6AJhLY2q1tcPDD3tSdBBJnsAFRMJwK6QGIyL2nRiO1V3NX/BjlLewtNm1Be4RMaSFC76a+flWE5JdFxXyTuF9HAsPcOXWYzdaeUkbHw+FaH26AAbgcth+NVOEsOwDXNDA0jY/WBEx8fOpF45RJhQO3861g99mvRMvY4kaQB6Csj0g4mF5ljy1gCncY6QoojMx8AVHqd6xmL4wxJygL3+8T4lq2x4mzOU6A4zGFmn8+tV2LfqHWO/Tn2zyoOIxBe7DEiB1SZEtzAg6jL+dKqsbddc2Z80T1N8vOdtV10NXkzcYtJfsQoW+yBxaCQVbQ9g2YaMrbEHaobYxpALZhlCwdgBy+UeNJfucu38dt9R3/Og3h36jfSNK82zeg93FTM5RoANYAEbbHl4VDsxrM98QNeXL4UhE/6D8KYqEHXTyj861QiZh8XlkrAMMNpEHu7Yka6a0fDcSZFg68xqdB2aVFAJnUb66qOR28gfhXhajmD6/dTtgbhTTgKGDTw1e4cQ8CnRUTG3SEaBrB9I31pvDMVntr6elYPMlk4M0ULjZPFOmhBqdmrYiySL/cKWR2VGDU4NSodh4pVYjuo9ng95hItkDtML8DrVjY6MvllyR2Kqy08hqR99Q5xXspRYLB9ILqRJzjsfX0bf41ruEceVwN1PYesOzRhqfPtqqwfRhQonNm5mAfLUjwqWnDWU9ULHfImOUiR2VyzcH0bRTXZrMNitBry8vECji4DvHjt2/wCnpWXsNeXU2iT2q2YfA6VKTil2f2LR4jN6FfvrFo0s0C2ucg/CnG3O6z8D6is03SeyrFXLKRpGRgwPZpNWWC4gLgBT2oH962yj1YCk00CZOZY3Vvgw841qL/ZFliSAVncAkKf+Q9X4VPRm/iHxJp9skDVi3ioX5VNgVOK6OZxCuY7GAur6EyD3giqxOgzTrcXL2hTPoTWoFwjs8hFP+kGqUpLoKRS4XoVh03U3D/ebT0WBUwcGUbBU0AhEVVkGcwgTPLXuqZ9Iah3MUQJylu4RPxIpNt9hSRHs8HtqBKTHaAQO4A7DuopdV5R3fgBQG4i/LCufFrK/5zRBiGjW3HdmB+WlAEbFY8/VHmB+NZjijOdMyL9q4Zjw1j1FaLiHFHQdTC3Lh7oA9SZ+FQ1xOIuL+7rbk/WObSN4AInuNWtbEzCYvg7k5gynwJPxIrP8WvmxAYQTMTMaeFdjTh5+slqe32YB+EVyDpljC+LfIhIICgArlzAQQGzMGUHPBI7dByuX1ElGkR41dmTHELk9ZjzKie8z58tqLZvC4RLf3QTqR4Hkdd+/nS3bS5lzKSAwLLIBiYKhxtz5etRMTbRXIEgZhGxB8JB+P31wt3tmpFvWTJ7hpsYA0Mx47nupqWGH3yB2E8+7Wru7eRXy21zJBJDO8G4U3BIUiDyM6jnziXL1tXDKCyzqH1JgTJysDE8t+/TVqhNFbiLQBAEkkbR3ctfKgJ7xme/kd9R86t8bd9qZA30VRJgEkBUkyR4ydqDa4VcW4FyEN7M3AGXXKFZiV0M6KdeXlVe9CAfRNZXYHQDfTXXT4nspikrvInX3orQXOHahVfK0EMp99WEZwYgkazMERrOmgl4KSASbZ398tm3P8IinSGXaYZzsjHwVj8hRv7Ou/wDhXP8A22/CtpwPj+csGYnM5iImIB2HL8Kf0n4m1kWryqWFtiXAUklGXKQWAhRtqRyrvl9S+PRisK+Tl+PzgdZWCsGyypALAEka89T6ij8DwjZVVVdtCeqrHU9oA05691W/Fb1l7buzs1u4HvWkls5f2hRmdWD6HKOwEZtjTejPEms4m5eNtoQPmGUM1uTszt7gBJ1JnQgb1wcqkn8G1aokWOBYhtFsXCREjIwidtxU+x0Mxbf8Er9pkX4ZprQdEeKXb7XLpDgMtvdhlzKsHKu+upk7RHKtSL7Adka712/5MmrMvCjDWP0e3z77218M7n4KB8auMJ0MW39Z2PaBlPxmK0i4lzqDoeYOkd1Kl9v4z66VEssn7KUEiDbwBH1XPianW8J2g+k/OifSz2/GlGMPb8azLHLYHNT8qeuFA2zD0NMGK/M0oxBpAHXCr/e9BT34fbYQwJ9QfUGRQRfp64js8PTcUgFw/CLKe5bUGIJy9YjvY6n1oxwi99MGIpLmOCiWIAkDU8yQAPMkCgYUYYfxH4fhTvYDtP8A1EVU8M6UWr73EtsCUMfaGVSSO4Fo/wB6s1xkVPYBMg7fjNOFuaAcZTfpdOgJLWvzIphH51oP0im/SaKAIT+YpNPyKGcVSfSfCmIJI7/QUhI/Iof0mmNix2j150wKPjt97wb6HdJuW5RlDDKxJJ/iWGBQ6gz3ESDxLjXtBfOYXVObKepDZgJgsFBcg/WOtdE6TO+HxftkZmw7uLlz2bKPZvDAlmYZCNZytybUgQRz7jnFx1/Zm5BJGViWUjbMQXbrbbECfACsZPZRVZ7rs2rGZBLOCWMLmGYglmgLp61L4ngjnDTmzJ7T6oy6chME6bD4VW3sSrKAo9n1g0+ZkgzyJEc+qNaKygCC51VdzpIHKOU6bnbes5UgQ8ofZllMhW62omYGWZg6zFQHtwG89DpptpPjt3VITiZCxGYQV6xkCdyvIP2NvQc+hEnWYg6T1gOcHmPOkgZZWL6WrgNkvnMlSsSsMywVEloAHOefdS8UuOMRbYobU6Gc6uUc6i5LMQMjgaH3WFajopxNEtIcPYzXCAWaRatzbhity9dzMAq7hdDJ1E5Rmuk952FtmCqtx71xSsMJNwITnzFiAEAjkAI3rVIk6f0i4HZtJmTCLzUC1kAACSDlYBQNHGpmGJ30rMXOIXATlWB2W2TKsDKBDBmGgGhJgQK0OPvm9g1xDG4B7EMchCkKQcz+zcsDsetAJAMHkcG2OnVmRmPvHOszMfWvKTpB22IqmNGoGLe1Ny2FDoqkK05XA9oh6k6NIA0I59sUfi3S8tgriYqw9u5cBCrl6jKpUGHYHWZO2mm1ZHiHSE3AQqgSpBEASPaSsEHQgHXt9KrMVinZE/WMfZhsonRczSYjkZO5NRKdDD2cSgDF4UghQCudltsdSFQBMywNZWYirrgRe9aPVdmT6qnOpBzQVBVlUh2PNdG7ZrKJfBImQDox0MantB0+NX+Dx5FsWlbIGfO7B7moOVYYSAQCdecxrtMRYHW+iuFKYZFysoE5Q6lXgkklwWOpJJnTwFA6bcQNjCXGU6xGsbHSYO+pAjv76osB0pi2LVos7tCpCE9ZnUEe8+gzMcxY7eVVnTziwuC4gcdU5ATIVhAeVaNQdRtzGusVu5LjoRrug/FjicOub3kAU+A0We+APIitILHf+fWuW9A+lAsAWmQfrGBOsZetGg1J0J0ge6NSW06i18AT2U4O0DES3JInUUQYc1Q8N42pxLqXUnIpEHSJaTE76D41NwXSVLt+7ZTU2gknkSxYEDwgetVYibiybdt3IJCIzwNzlBOnpWc6I9KGxd2+jwsNNoAR+rnLqTuSSvL61ZnpT+k277W5bskC2sqpEy7BtWLaHKQCABHLUzFV/wCju4fpOghoVROpEMGL69ioYjSQOQrLnb0VR2H6KfzFKmEI2EeEUxuIQJJ21pDxPUCdTJ9I/GtSSQLLVi/0gcda0BaCsrSj5pMFAQW2G4I5GdDWss8VV1DKZVhIIO4PMGuUdNLbrei4WaAxRmgyCzN1SAYnQwYgzECs8jpFItf0b2GOIMQItMGjf9pGp5klAZ7jG2nSfop7TXLug3FvY4kdlzqQvPmCdogDfXc7V07+1BSx9BId9EPbTblnKJZoEgSYAkkAb95A86T+1B3VkOn3FsyLkuLFpgblvWTqCh2IjNl35qIMgirk6ViRVcH6ZE4t3vORbfOgGoFsJqjdnWggty0kxsnB+mdw33N0t7NXuaAjKucqFDGNVAUkRO7eAw93GGCQTALQQxBGsjUaaEsZH8XeKh2eINkZZIVtxsCQNDp4f6k61zeRl0d0fi9psOb9q6jrEjrAayBDQCRBYToSJ2Oxg9CuLriLOUXc1y2JcayAzNAk6tERO3KuO4XihGHazoB7UuDqT7mUrMxByry3Ua9ms/RZxVLWIKtpnVlXaZzKwB/6D+ZrRZLkhOOjrHsO/wDPrTbmGkEBiJESIkd4mR6g1hOkfS6eI4cITkslmbQa5kcEyCQbZXJruNdDqK2uM4wlsAsGCEatAhdozCc3PcAxGtap2RRh+mXRzEC1dfNh7pKwCbEXyIM5SggmO3sEQTB5ZdwZyqG6zA66nUTqORO22p0Irr3T7ioezNtrNy2sMytqCRIjOrAjR1005GdwOPXMeVOgAEkyJYEzpMisMneikGtDKuUxBlY01H5kajn50LGYdctsiDocwAiIbQFuemuwjaTTr+J60kjXeBpuRAjbn+d668fEcvH76zX7jYouqv1fMgNr26jx+FDuXsxkmZ3nc+Pxp2Dw+cmQIAJMtlkDkDrrtyq0xOGS1bnNbLkwBbY3MogTmaIEzEBuW1WkSbLo9xcjhcLktSWVrmc52CkseqYEhWAjONJIBmDgeNLbCqE5M2pVVJBiBAYkbbGY7dafhEGVuvlIAZRGjEyDM+7zAMbxtNQcYOWWIJg93LTw18++rsPR0bEFvomHNgM6/Q1S6y3DC5t1Yg9UgtoGgAkawZHNLiEmR8B+FaN8XeTD2LsuQLZtg3LR9nlBZQFZiwdQCAIAgkgiIJzMfnWm2Bt8R0VFqM1xusl0xlgSi5l1mdddwNp2quwuAt3EY/SArqpKIEJNyADkVphTt8eyu6XOHBpEuoO4U2133+rz8TWH6U9DA8kKVAZVa7cxNsLlb3SVcLlaSp0PrMBzgJHOL9ldGnMSBm+rlltA0Ab/AArVdHeAW71l7j3svscjBRb9ozhmKqQviVECZPlVHxdBnCM4dxmDdYvGRiNCd9Btry3mtJ0IxtlCfaKZuAW0MlFRiQTmKzBnUGCRyFZpbplGo6O8OK47M15S627dt7YQ7+y62qEhD1ZMxrpWA6bYl0xF4CEU3mICzkLSylo5E67iTr2V0jgfSFbYvXb1pkVr5h5R0AL6jOCCwDZ20Gg9a5R0q4o9/EFrjBspKKesCyA6EhiQNjosDXYVb6EH6N4V79zJby52MKSQizvJInSBOg5c67jdzjqG1nQWgS8iC8wViZ5TPeK5R+jm2PpyFzqJIiF1FuV0HvLA8vUV1zH3WIhLaNAWS7ZQs89ATI3pwVWDOYcJxRHErgKjrI46wPUVRIHbEcx/FNWfD+D4rD4x3Ft2R19kHCEKWIGRobWAZ0g6KQKsLHQpbbNi2uqrAO+TJKDQkakgk7DQDbnMnRXOMWbVlVvbgDKBDtoBBBMCRMTO4oUX0OzhnEcM63Gt3P2iswb7f1pPPUHWrHoqGGLtQyySq6ESQTEafGeWtTuOA3MU98KqjPmGTqmYiYnQzqdfxoWG4VfZlKI5JEZ8h94tz0jXWZ9az4uLKuzqt/gtxrZWVDtIyyToJG/PbXxqv45grttS4O1kgttBJgjtaBLeCzWj4XZZbC6sGy6lh1hAAiCTGg276qemXBLl2xPtCQhDEBUkxILSYkwRpOsRW0m6IRF6G2icNBY5be36slshAI2PWM59ter5VhOmdn/tD/rhdUHqxMrmGYjIzSBA1IB90TEidR0eweKtM2W+pVgiqQ8grkJD7EAAAiW2Omswcx0t6PPhrxzCQxL5lBCdZiBAEKpOhgbAgePPkb4GiWx3RJQLqyeehMBR7olmI0GpOoPLnXQsdhAuGFx3csykDLohc6KRKyFJg6xp26TzzgDZbyFd5HZ/CD2GNQdYrbdPcczG2oH6pgMrBQVbNElTOhEER2RtNRjyVBsqUdoscB0fS5ZQlnLHITluH3SQJI3GzelYbp9wM4a8ChaHlllutsM0QZ5ROh28+hdCsQWw8lSBIjsgKFyjXll7t6yX6SuJ23vBMoz2wOtIMgjNk7tSZB7Btz1yS/12Qo/qOaX10IMzlB27Y1ltezSq8Ny7xVnjiTM6mANGLQBoAZ27qrPZ6/mawRQ62dx8vgKtODRm311g5ssbzB5SO8VATDHK50gFR3y0x/Sa8AYABglu3sWZ3ql2Jkm9j2F8sGMZwynfUaq2wnkdhPZXSsP0jAxeHRzNo2ijBnLznBk3CQBmJykxIgxJgmuUrbJbY9pkzHefX41dPwXFZrbCzcI6pDZGyljrvGrQNuwGrTaJLzp7w23bxT+wbKuRGZcygZrklYk6wCuh2Dbc6wGNSAvfy5d0gdxrZ4vhuKYvcu23UALJYFIIHVChljYfV202rP3bLNr3yeY1BBk8v96G9jrRVYRSTHISOe+sDxn5U2+oGx+POrAWQELeBHMaaGdI7qqcQSTIgffOkmhLkyehY7eXw25eVOMZNzox7xqBHyp1tCACDrqfHXl2/wC9SPo8r7mZgSeqDrM7kbxB+FMQ7BIGBAaOrImQGMDTTYzJHjFVV4HWe3sgzHMVc4axc1kMAAI6pWO8CO/fuqBiuHODlCMTMjqtsZgfKmuwYZ+LO+GtWSRktliAAJl2zMTAnXqjf6o0qtuJB7a0HC+i9y5Yz+zdoYqwh19lMZHeV1XVvdmMuu4qFieB3Z0tXDpzQj7tdI85pgfSn1v+X7xUDH+7c8LX+avV6t2I4JxX98b+Y39bVZ8A94fybn+A1er1cxSOh9EP+5n/APW+YrlNj/j/AGf870terT4EaXoL+8D+W/3V07Gfsr/l8qSvVSAjY3/ifyf/AKl+onFv3RPs2P8ADFer1OH3BLoouCftG+yf6XrXt71n+Z/nv16vVWT7hR6NJb/Zny+QqF0k/dMR9g/MUteofQzI4L9nh/Gx/jpWK49+3b+Zc/xTXq9XJPo1j2E4b/mT5NW96X/sMD/y/wBCV6vVzY/sl/fZrPtFx0K/YnxH9IrnfTf9+u/bX+gV6vVvm/5x/kiP3MyeL91/tH5NVdZ/PrXq9WaAkWNrngfvqcvvP9hf6bder1bR7JkWHDv2uG+1b/xTXT7n7tY+0n+akr1axMyB0x95P5T/AOWuej91X+Yv9T16vUZO/wABEocR+zPgf62quwPvjx/CvV6sl0wfaDXfeH5+uK0HRz3rn2l+der1MZ0fhW7eP4VreH/sx4ivV6tokky99Xw/GhP+fU0leqwP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8196" name="AutoShape 4" descr="data:image/jpeg;base64,/9j/4AAQSkZJRgABAQAAAQABAAD/2wCEAAkGBhQSERQUEhIWFRUVFRUVFhgWFBUUFRQUFRQVFRQVFRUXGyYeGBkkGRQUHy8gJCcqLC0sFR4xNTAqNSYrLCkBCQoKDgwOGg8PGikcHBwsLCksLCwsKSksLCwsKSwpKSksLCwsLCwpLCwsLCkpLCkpKSkpKSwsKSwpKSkpLCwpLP/AABEIALEBHAMBIgACEQEDEQH/xAAcAAABBQEBAQAAAAAAAAAAAAADAQIEBQYHAAj/xABIEAACAQIEAgcEBgcGAwkAAAABAhEAAwQSITEFQQYiUWFxgZETMqGxFEJywdHwByMzNFJzshVis8Lh8UOCkiQ1U2ODk6LE0v/EABoBAAMBAQEBAAAAAAAAAAAAAAABAgMEBQb/xAAoEQACAgICAgEDBAMAAAAAAAAAAQIRAyESMRNBUQQygSJhcfAUIzP/2gAMAwEAAhEDEQA/AMTNPFeC04CvpjyTwpwFKFoqpTAYFp4FPC07LTQDQKcBTgtPC0wEUURa8Fp6rQA5aKq01VotsUgCW0qVatdlDtiplkd1ZSZSQS1YnfTvqdYwpFJhlFXWAsA1jJ0Woh+F4T2nV51eYbgkMCRvvROH8JAhhpVxXm5c26idmONbZmON8LjUc9BVFd4flGunb+FdBe0DuJrPccw2uiz5aCtMOa/0sjJD2Y2/ZJ7hVbf029avMXYPOqu/aHbXfE5mmVN0VGaasbqDsqK4reLMyKWNDZzR3WgstWIC1w0xrhojLQytMAZuGmM5ohWmFaABEmmGjFaaVpABIphFGK00rQAKaOl4xTGSkAqaAQLTwtKFp4FMBoSiqK8KItMBAKdFKBTgtOgEVaIFryrRAtADQKIFpQtPVKBCKtHtpSJbo6IKlsY+2tS7IoNuOypNp6yZSJuHXuq5wNvwHnVLauHtqxwp7aykaJm74YwyaNP3VMql4TiQq9bQdnZ41bWLwYSK8fLFqTO2DtBKreM25XfyqbduCCJ7fWslj+IsCQxrTBjcpWvRGWaSK7G2zO1VN8VY38RP+lQLzzzr1EczdlbeFRXWp93wqLcUVqmZMhutAZalulBe3WqIIzLTClHK0lUBGa3Q2SpTUJlpgRytJ7OilafbFICP7KvFRRr4oBoAFcFMiisKTLSoZ4LTwlOC0ZEpgBC04LRglPFugQJUp6rTxbp4t0ANC08CnBKIqUAMUURVp626IqUrAaqUVVpQtPVKlsByCj2xQwKLbWs2UiTbNWOEaCO35VXpp41IRo++s2rLTouBi9gNvnV/wnGxvtt6VkrD1Y4bEwBrXNkhao6IS3ZNxmPOZoPORVRjbufWvYi5JmozirhGiJuyHcao9xqk3R61HK10IxI7zQHFTboqKwqkSyMyUJlqYtiaY1g1akTRCK0MrUu5ZigslWmAApTGt0YrSEUxEYrSAUcrTClADWWRUZkqXFDdaBkUrTlt0QpRrdjSgCOFoiini3TwlKxjAtEUUoWnhaBDQKeop4SnqlAHkFFVaRVoyJUtgIEp626eqURbVRZVDAlES3T1SirbqbHQH2VEURRVWjpYqXIdAEEUZBUuzhJp6YEjlU8kVxYy2tSbST5Ul20AvOafhlms5PRpFbA3KZRbwoOahPQpdgnt60J7NSxSMoqrJormt0E4epz26VbMmq5E0RreH0pj2KsWskUG6tTyZVFViLdQmtGrN11oV2zPKt4yoyaK0rTClS3w5mvNarTkiaIJt0wpUzJTTap2IhlaaVqWbNDa1TsCOEqXaXSg+zqXZtGKTYylv8Y16tsebT8gKYOOf+UPJz/+abkpvs4/00rnbZqkiQnHEnro6+jD7j8KssPcR/cYHuB19N6rrNxv4ge5xPzH31Ps4FHEmyVb+KyVI/6Dy+yah5pR7K8aZLWwaUJT8Gbg0DC6o3EEXF8VJkfHwqbaRbg6vvc1bqtPcDvv/pQvqV70J4X6ISpRkWithiN9D2HQ+hp6Wq15JkcaERakBKWzYNHFrWocikgKpR1t04WqKLdQ5DoEtmpFuxTrdupVuwSalyKSCWLMVa4LCBuetQxbI5VKsYlVBOYadmvyrCctGsVsTHcO20/Co64Er7utExnHyB1R5nb0FUWJx153gecbem1ZeR1RfBB8dAHvA+AJ+QqvtYpGMBwT2TB9DrUHjSgxNzK3YTz74rM4nEspKsJgx2+ndWkcrSJljTN5FIax3CuNvaOmq81Oo8hy8q0y8bR4hdeev4itFlRDgyRkpVMV5cSp5EehoqKp+sPPSn5IsnhIerTXruFkbUYIgGrqPOflR7d22F98E9g1MVLyJFqLZRthaUYSjcQ4vBORR6TVWcbcfVjI7OVLzfAeMl3MIoOpHhz9Kb9HQ9vpTcONdaMVjnpS8syvHErL9pFkjMfAD7zWe6RdJvogQ+xLB51JiCAIGg7+2tJxRslm4ykyEYjLBMwYIB7N/KuUXvaYi9bt3Gd8zACWLEK5gABoBOZt+3srLJ9RNasaxR7J/EP0g3Ay+yRAMqEyM8sygsszoAZGmtdL6NG3fw1q86SbiAsqAt1xoygHXcHT571yrGcH9kksiZl0Oj6ED65Y5c3ao2nWJgbbgPSwNhksKSqW0s28wVgXe5o1ssdDlJ5biTtWcc029spwivRP4tjURjNtS06JaYgIByuXR7zbSBIHdUJOkLcrSR35z8Zo13DCYimpgF5j413RdLdmLXwUlKKaDSg1uZCmvKYMjQ91KKWKQE/CcQYCCM4G0gyO8MNVPnV7hsdbu+9Mjkx1G8/rF6w85rKgVNs35EEKeyd/IyCPWsJ40zWMma/LEA9adVV8pJ/l3Bo/zpwZGJEFHGuU7x27bd8x31R4LiDqCF2MSry4PZo2o8sxq2tYq3cTLdSI+tq62yeYYEvaJ7656lF6NtS7JRUKJMxvopbTt6oOnftQ72LUCVUt36AUb+znQTacuNwCRqOfWiG5a6N3mks8TE5btvQyMtwSGiJEkEzuYb8DR5ZC4IqMRxK6dAMg7hrHidqdh7zRq7DXfMfxrS4VMO4IVVUjdYyx5DTsqNxHgeHIlgRHYw+TGp5WPjRX2eMKmrXx4ZgT6CTUbE9O4IFu3mE6szMukcgv58NxDxuFsAEKbg7JQRPiG+7nULD4VSdQfKJ+NaKCatkt0NudJMYZ/WAdkW0MeBYE0zAdJsTbuFi4cMCCpVADpoeqAQQdeXMVNxHD4AIMjaCMrDxX76hXMJ3a0+Ca0HJ2WuG6U3SsMEOvZ9WNBH31KPE2uBZaABBA0nTes4iad4+NS7V2KhQsfIXG250Hj+TQ0EjKwB7Cdx50rvNMLbVpw0Ty2SLnBdZQzpz0+NesWSpg6UJsYY3px4i06mQY3gzFRxZVoshiIFTcJcG5qjXGqYle7Q798RppU1V6oObc6CNdOZJOWPOhpAmXtpVM1CbSYPpRuHWVzBWuEExpNvntEM1Wh6Ogn/ieINqPSZrPSLKAgUinkBWkTokpI67ntgD57VPtcEw9kSwBjtJb56U+aQqZjypXUivOrESFMduw9TpVpxjpZbWVsoBHPKB8YrDcf6QXDDDriTnGswRpHZB3mr3VtaJ10W91Uabb3bILq0K7BwQBrIWZ8JGxrC8Wwtmzc6j+1bWAEKG3dXkGLSUjKQZnbwMHHYhrlwOGykOQubTqnUA6bakc9DrQMdfDmGQWzAUZII090ETyHLurlnJS/Ba0R34i7hgWjMTmyqeuScxLzAPLbXTapvD8bkRHIZ8lxGZYYDNr7MZpg6ASI2MCqHEPGx3Gug35+HKlsYrtGk5hBgTA8fx13qEwOjdG+OnEWi1wAOrFdI1GhBjlvHlVscQOyufcK6SMjqYnJnbQKM2ZQDnJHaJnxHOtgvGM4DBtCOSiO/kOdduGXNUZS0VdOApk04Gu85xaUV4GnCkB4Gng0q2ppMtBRLw95tljwkR6Nz8KtsNxVlI9ojabGW0+yRrHdqKz4qRhsW6e6xHnp6bVlKFlqVGy4Zj1A6jZd+qR1T5A6eKxVx7FLyQ4nTQ5pjwcbbdg/HD2eKqdbiLP8S9V/wADV1w7iLaFGFwCTH7O4fUw3wFckoNGykmW6cIa37vWEkqpkFZ10YefLnsObkw4eefcQQ2ncdGHeNNtqNhOKgjmDuAwifsjn2aRU4WAzA7aTtsdtZ7v96yLMriOijXCDZyiZkElSD3CkHRu4u4+8H01+Va8YSDqAeYIBB7Pvo0kD+L5jyO9aeSVUTwRj/7OJ6rIsf3Wj/4kaeNTf7HQ2wrZhGxyg5fMD51fthVbXL5j7xyr3sY1EmOz/WlzY6MdjOhrHrWnRx3kK34fGqTFcMuWj+sRl7z7p8GGnxroV85j1nKjTQ6L6nqmo9zgxOb2b5c3cIaTOuU6+Yqlka7E4I51SEzuKueMcHe03XUCdivumPvquOGroTTRi1RGIncGkFvtqQFpWT1p6AJhLY2q1tcPDD3tSdBBJnsAFRMJwK6QGIyL2nRiO1V3NX/BjlLewtNm1Be4RMaSFC76a+flWE5JdFxXyTuF9HAsPcOXWYzdaeUkbHw+FaH26AAbgcth+NVOEsOwDXNDA0jY/WBEx8fOpF45RJhQO3861g99mvRMvY4kaQB6Csj0g4mF5ljy1gCncY6QoojMx8AVHqd6xmL4wxJygL3+8T4lq2x4mzOU6A4zGFmn8+tV2LfqHWO/Tn2zyoOIxBe7DEiB1SZEtzAg6jL+dKqsbddc2Z80T1N8vOdtV10NXkzcYtJfsQoW+yBxaCQVbQ9g2YaMrbEHaobYxpALZhlCwdgBy+UeNJfucu38dt9R3/Og3h36jfSNK82zeg93FTM5RoANYAEbbHl4VDsxrM98QNeXL4UhE/6D8KYqEHXTyj861QiZh8XlkrAMMNpEHu7Yka6a0fDcSZFg68xqdB2aVFAJnUb66qOR28gfhXhajmD6/dTtgbhTTgKGDTw1e4cQ8CnRUTG3SEaBrB9I31pvDMVntr6elYPMlk4M0ULjZPFOmhBqdmrYiySL/cKWR2VGDU4NSodh4pVYjuo9ng95hItkDtML8DrVjY6MvllyR2Kqy08hqR99Q5xXspRYLB9ILqRJzjsfX0bf41ruEceVwN1PYesOzRhqfPtqqwfRhQonNm5mAfLUjwqWnDWU9ULHfImOUiR2VyzcH0bRTXZrMNitBry8vECji4DvHjt2/wCnpWXsNeXU2iT2q2YfA6VKTil2f2LR4jN6FfvrFo0s0C2ucg/CnG3O6z8D6is03SeyrFXLKRpGRgwPZpNWWC4gLgBT2oH962yj1YCk00CZOZY3Vvgw841qL/ZFliSAVncAkKf+Q9X4VPRm/iHxJp9skDVi3ioX5VNgVOK6OZxCuY7GAur6EyD3giqxOgzTrcXL2hTPoTWoFwjs8hFP+kGqUpLoKRS4XoVh03U3D/ebT0WBUwcGUbBU0AhEVVkGcwgTPLXuqZ9Iah3MUQJylu4RPxIpNt9hSRHs8HtqBKTHaAQO4A7DuopdV5R3fgBQG4i/LCufFrK/5zRBiGjW3HdmB+WlAEbFY8/VHmB+NZjijOdMyL9q4Zjw1j1FaLiHFHQdTC3Lh7oA9SZ+FQ1xOIuL+7rbk/WObSN4AInuNWtbEzCYvg7k5gynwJPxIrP8WvmxAYQTMTMaeFdjTh5+slqe32YB+EVyDpljC+LfIhIICgArlzAQQGzMGUHPBI7dByuX1ElGkR41dmTHELk9ZjzKie8z58tqLZvC4RLf3QTqR4Hkdd+/nS3bS5lzKSAwLLIBiYKhxtz5etRMTbRXIEgZhGxB8JB+P31wt3tmpFvWTJ7hpsYA0Mx47nupqWGH3yB2E8+7Wru7eRXy21zJBJDO8G4U3BIUiDyM6jnziXL1tXDKCyzqH1JgTJysDE8t+/TVqhNFbiLQBAEkkbR3ctfKgJ7xme/kd9R86t8bd9qZA30VRJgEkBUkyR4ydqDa4VcW4FyEN7M3AGXXKFZiV0M6KdeXlVe9CAfRNZXYHQDfTXXT4nspikrvInX3orQXOHahVfK0EMp99WEZwYgkazMERrOmgl4KSASbZ398tm3P8IinSGXaYZzsjHwVj8hRv7Ou/wDhXP8A22/CtpwPj+csGYnM5iImIB2HL8Kf0n4m1kWryqWFtiXAUklGXKQWAhRtqRyrvl9S+PRisK+Tl+PzgdZWCsGyypALAEka89T6ij8DwjZVVVdtCeqrHU9oA05691W/Fb1l7buzs1u4HvWkls5f2hRmdWD6HKOwEZtjTejPEms4m5eNtoQPmGUM1uTszt7gBJ1JnQgb1wcqkn8G1aokWOBYhtFsXCREjIwidtxU+x0Mxbf8Er9pkX4ZprQdEeKXb7XLpDgMtvdhlzKsHKu+upk7RHKtSL7Adka712/5MmrMvCjDWP0e3z77218M7n4KB8auMJ0MW39Z2PaBlPxmK0i4lzqDoeYOkd1Kl9v4z66VEssn7KUEiDbwBH1XPianW8J2g+k/OifSz2/GlGMPb8azLHLYHNT8qeuFA2zD0NMGK/M0oxBpAHXCr/e9BT34fbYQwJ9QfUGRQRfp64js8PTcUgFw/CLKe5bUGIJy9YjvY6n1oxwi99MGIpLmOCiWIAkDU8yQAPMkCgYUYYfxH4fhTvYDtP8A1EVU8M6UWr73EtsCUMfaGVSSO4Fo/wB6s1xkVPYBMg7fjNOFuaAcZTfpdOgJLWvzIphH51oP0im/SaKAIT+YpNPyKGcVSfSfCmIJI7/QUhI/Iof0mmNix2j150wKPjt97wb6HdJuW5RlDDKxJJ/iWGBQ6gz3ESDxLjXtBfOYXVObKepDZgJgsFBcg/WOtdE6TO+HxftkZmw7uLlz2bKPZvDAlmYZCNZytybUgQRz7jnFx1/Zm5BJGViWUjbMQXbrbbECfACsZPZRVZ7rs2rGZBLOCWMLmGYglmgLp61L4ngjnDTmzJ7T6oy6chME6bD4VW3sSrKAo9n1g0+ZkgzyJEc+qNaKygCC51VdzpIHKOU6bnbes5UgQ8ofZllMhW62omYGWZg6zFQHtwG89DpptpPjt3VITiZCxGYQV6xkCdyvIP2NvQc+hEnWYg6T1gOcHmPOkgZZWL6WrgNkvnMlSsSsMywVEloAHOefdS8UuOMRbYobU6Gc6uUc6i5LMQMjgaH3WFajopxNEtIcPYzXCAWaRatzbhity9dzMAq7hdDJ1E5Rmuk952FtmCqtx71xSsMJNwITnzFiAEAjkAI3rVIk6f0i4HZtJmTCLzUC1kAACSDlYBQNHGpmGJ30rMXOIXATlWB2W2TKsDKBDBmGgGhJgQK0OPvm9g1xDG4B7EMchCkKQcz+zcsDsetAJAMHkcG2OnVmRmPvHOszMfWvKTpB22IqmNGoGLe1Ny2FDoqkK05XA9oh6k6NIA0I59sUfi3S8tgriYqw9u5cBCrl6jKpUGHYHWZO2mm1ZHiHSE3AQqgSpBEASPaSsEHQgHXt9KrMVinZE/WMfZhsonRczSYjkZO5NRKdDD2cSgDF4UghQCudltsdSFQBMywNZWYirrgRe9aPVdmT6qnOpBzQVBVlUh2PNdG7ZrKJfBImQDox0MantB0+NX+Dx5FsWlbIGfO7B7moOVYYSAQCdecxrtMRYHW+iuFKYZFysoE5Q6lXgkklwWOpJJnTwFA6bcQNjCXGU6xGsbHSYO+pAjv76osB0pi2LVos7tCpCE9ZnUEe8+gzMcxY7eVVnTziwuC4gcdU5ATIVhAeVaNQdRtzGusVu5LjoRrug/FjicOub3kAU+A0We+APIitILHf+fWuW9A+lAsAWmQfrGBOsZetGg1J0J0ge6NSW06i18AT2U4O0DES3JInUUQYc1Q8N42pxLqXUnIpEHSJaTE76D41NwXSVLt+7ZTU2gknkSxYEDwgetVYibiybdt3IJCIzwNzlBOnpWc6I9KGxd2+jwsNNoAR+rnLqTuSSvL61ZnpT+k277W5bskC2sqpEy7BtWLaHKQCABHLUzFV/wCju4fpOghoVROpEMGL69ioYjSQOQrLnb0VR2H6KfzFKmEI2EeEUxuIQJJ21pDxPUCdTJ9I/GtSSQLLVi/0gcda0BaCsrSj5pMFAQW2G4I5GdDWss8VV1DKZVhIIO4PMGuUdNLbrei4WaAxRmgyCzN1SAYnQwYgzECs8jpFItf0b2GOIMQItMGjf9pGp5klAZ7jG2nSfop7TXLug3FvY4kdlzqQvPmCdogDfXc7V07+1BSx9BId9EPbTblnKJZoEgSYAkkAb95A86T+1B3VkOn3FsyLkuLFpgblvWTqCh2IjNl35qIMgirk6ViRVcH6ZE4t3vORbfOgGoFsJqjdnWggty0kxsnB+mdw33N0t7NXuaAjKucqFDGNVAUkRO7eAw93GGCQTALQQxBGsjUaaEsZH8XeKh2eINkZZIVtxsCQNDp4f6k61zeRl0d0fi9psOb9q6jrEjrAayBDQCRBYToSJ2Oxg9CuLriLOUXc1y2JcayAzNAk6tERO3KuO4XihGHazoB7UuDqT7mUrMxByry3Ua9ms/RZxVLWIKtpnVlXaZzKwB/6D+ZrRZLkhOOjrHsO/wDPrTbmGkEBiJESIkd4mR6g1hOkfS6eI4cITkslmbQa5kcEyCQbZXJruNdDqK2uM4wlsAsGCEatAhdozCc3PcAxGtap2RRh+mXRzEC1dfNh7pKwCbEXyIM5SggmO3sEQTB5ZdwZyqG6zA66nUTqORO22p0Irr3T7ioezNtrNy2sMytqCRIjOrAjR1005GdwOPXMeVOgAEkyJYEzpMisMneikGtDKuUxBlY01H5kajn50LGYdctsiDocwAiIbQFuemuwjaTTr+J60kjXeBpuRAjbn+d668fEcvH76zX7jYouqv1fMgNr26jx+FDuXsxkmZ3nc+Pxp2Dw+cmQIAJMtlkDkDrrtyq0xOGS1bnNbLkwBbY3MogTmaIEzEBuW1WkSbLo9xcjhcLktSWVrmc52CkseqYEhWAjONJIBmDgeNLbCqE5M2pVVJBiBAYkbbGY7dafhEGVuvlIAZRGjEyDM+7zAMbxtNQcYOWWIJg93LTw18++rsPR0bEFvomHNgM6/Q1S6y3DC5t1Yg9UgtoGgAkawZHNLiEmR8B+FaN8XeTD2LsuQLZtg3LR9nlBZQFZiwdQCAIAgkgiIJzMfnWm2Bt8R0VFqM1xusl0xlgSi5l1mdddwNp2quwuAt3EY/SArqpKIEJNyADkVphTt8eyu6XOHBpEuoO4U2133+rz8TWH6U9DA8kKVAZVa7cxNsLlb3SVcLlaSp0PrMBzgJHOL9ldGnMSBm+rlltA0Ab/AArVdHeAW71l7j3svscjBRb9ozhmKqQviVECZPlVHxdBnCM4dxmDdYvGRiNCd9Btry3mtJ0IxtlCfaKZuAW0MlFRiQTmKzBnUGCRyFZpbplGo6O8OK47M15S627dt7YQ7+y62qEhD1ZMxrpWA6bYl0xF4CEU3mICzkLSylo5E67iTr2V0jgfSFbYvXb1pkVr5h5R0AL6jOCCwDZ20Gg9a5R0q4o9/EFrjBspKKesCyA6EhiQNjosDXYVb6EH6N4V79zJby52MKSQizvJInSBOg5c67jdzjqG1nQWgS8iC8wViZ5TPeK5R+jm2PpyFzqJIiF1FuV0HvLA8vUV1zH3WIhLaNAWS7ZQs89ATI3pwVWDOYcJxRHErgKjrI46wPUVRIHbEcx/FNWfD+D4rD4x3Ft2R19kHCEKWIGRobWAZ0g6KQKsLHQpbbNi2uqrAO+TJKDQkakgk7DQDbnMnRXOMWbVlVvbgDKBDtoBBBMCRMTO4oUX0OzhnEcM63Gt3P2iswb7f1pPPUHWrHoqGGLtQyySq6ESQTEafGeWtTuOA3MU98KqjPmGTqmYiYnQzqdfxoWG4VfZlKI5JEZ8h94tz0jXWZ9az4uLKuzqt/gtxrZWVDtIyyToJG/PbXxqv45grttS4O1kgttBJgjtaBLeCzWj4XZZbC6sGy6lh1hAAiCTGg276qemXBLl2xPtCQhDEBUkxILSYkwRpOsRW0m6IRF6G2icNBY5be36slshAI2PWM59ter5VhOmdn/tD/rhdUHqxMrmGYjIzSBA1IB90TEidR0eweKtM2W+pVgiqQ8grkJD7EAAAiW2Omswcx0t6PPhrxzCQxL5lBCdZiBAEKpOhgbAgePPkb4GiWx3RJQLqyeehMBR7olmI0GpOoPLnXQsdhAuGFx3csykDLohc6KRKyFJg6xp26TzzgDZbyFd5HZ/CD2GNQdYrbdPcczG2oH6pgMrBQVbNElTOhEER2RtNRjyVBsqUdoscB0fS5ZQlnLHITluH3SQJI3GzelYbp9wM4a8ChaHlllutsM0QZ5ROh28+hdCsQWw8lSBIjsgKFyjXll7t6yX6SuJ23vBMoz2wOtIMgjNk7tSZB7Btz1yS/12Qo/qOaX10IMzlB27Y1ltezSq8Ny7xVnjiTM6mANGLQBoAZ27qrPZ6/mawRQ62dx8vgKtODRm311g5ssbzB5SO8VATDHK50gFR3y0x/Sa8AYABglu3sWZ3ql2Jkm9j2F8sGMZwynfUaq2wnkdhPZXSsP0jAxeHRzNo2ijBnLznBk3CQBmJykxIgxJgmuUrbJbY9pkzHefX41dPwXFZrbCzcI6pDZGyljrvGrQNuwGrTaJLzp7w23bxT+wbKuRGZcygZrklYk6wCuh2Dbc6wGNSAvfy5d0gdxrZ4vhuKYvcu23UALJYFIIHVChljYfV202rP3bLNr3yeY1BBk8v96G9jrRVYRSTHISOe+sDxn5U2+oGx+POrAWQELeBHMaaGdI7qqcQSTIgffOkmhLkyehY7eXw25eVOMZNzox7xqBHyp1tCACDrqfHXl2/wC9SPo8r7mZgSeqDrM7kbxB+FMQ7BIGBAaOrImQGMDTTYzJHjFVV4HWe3sgzHMVc4axc1kMAAI6pWO8CO/fuqBiuHODlCMTMjqtsZgfKmuwYZ+LO+GtWSRktliAAJl2zMTAnXqjf6o0qtuJB7a0HC+i9y5Yz+zdoYqwh19lMZHeV1XVvdmMuu4qFieB3Z0tXDpzQj7tdI85pgfSn1v+X7xUDH+7c8LX+avV6t2I4JxX98b+Y39bVZ8A94fybn+A1er1cxSOh9EP+5n/APW+YrlNj/j/AGf870terT4EaXoL+8D+W/3V07Gfsr/l8qSvVSAjY3/ifyf/AKl+onFv3RPs2P8ADFer1OH3BLoouCftG+yf6XrXt71n+Z/nv16vVWT7hR6NJb/Zny+QqF0k/dMR9g/MUteofQzI4L9nh/Gx/jpWK49+3b+Zc/xTXq9XJPo1j2E4b/mT5NW96X/sMD/y/wBCV6vVzY/sl/fZrPtFx0K/YnxH9IrnfTf9+u/bX+gV6vVvm/5x/kiP3MyeL91/tH5NVdZ/PrXq9WaAkWNrngfvqcvvP9hf6bder1bR7JkWHDv2uG+1b/xTXT7n7tY+0n+akr1axMyB0x95P5T/AOWuej91X+Yv9T16vUZO/wABEocR+zPgf62quwPvjx/CvV6sl0wfaDXfeH5+uK0HRz3rn2l+der1MZ0fhW7eP4VreH/sx4ivV6tokky99Xw/GhP+fU0leqwP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3" name="Marcador de contenido 2"/>
          <p:cNvSpPr>
            <a:spLocks noGrp="1"/>
          </p:cNvSpPr>
          <p:nvPr>
            <p:ph idx="1"/>
          </p:nvPr>
        </p:nvSpPr>
        <p:spPr>
          <a:xfrm>
            <a:off x="5432072" y="349472"/>
            <a:ext cx="3536415" cy="2680166"/>
          </a:xfrm>
          <a:solidFill>
            <a:schemeClr val="tx2">
              <a:lumMod val="75000"/>
              <a:alpha val="76000"/>
            </a:schemeClr>
          </a:solidFill>
        </p:spPr>
        <p:txBody>
          <a:bodyPr>
            <a:normAutofit/>
          </a:bodyPr>
          <a:lstStyle/>
          <a:p>
            <a:pPr marL="0" indent="0">
              <a:buClr>
                <a:srgbClr val="FF9900"/>
              </a:buClr>
              <a:buNone/>
            </a:pPr>
            <a:r>
              <a:rPr lang="es-CL" sz="2400" b="1" dirty="0">
                <a:solidFill>
                  <a:schemeClr val="bg1"/>
                </a:solidFill>
              </a:rPr>
              <a:t>Observemos esta balanza:</a:t>
            </a:r>
          </a:p>
          <a:p>
            <a:pPr marL="361950" indent="-361950">
              <a:buClr>
                <a:srgbClr val="FF9900"/>
              </a:buClr>
              <a:buFont typeface="Wingdings" pitchFamily="2" charset="2"/>
              <a:buChar char="§"/>
            </a:pPr>
            <a:r>
              <a:rPr lang="es-CL" sz="2400" b="1" dirty="0">
                <a:solidFill>
                  <a:schemeClr val="bg1"/>
                </a:solidFill>
                <a:latin typeface="Calibri" pitchFamily="34" charset="0"/>
              </a:rPr>
              <a:t>¿Cuántas bolitas le faltan para estar en equilibrio?</a:t>
            </a:r>
          </a:p>
          <a:p>
            <a:pPr marL="361950" indent="-361950">
              <a:buClr>
                <a:srgbClr val="FF9900"/>
              </a:buClr>
              <a:buFont typeface="Wingdings" pitchFamily="2" charset="2"/>
              <a:buChar char="§"/>
            </a:pPr>
            <a:r>
              <a:rPr lang="es-CL" sz="2400" b="1" dirty="0">
                <a:solidFill>
                  <a:schemeClr val="bg1"/>
                </a:solidFill>
                <a:latin typeface="Calibri" pitchFamily="34" charset="0"/>
              </a:rPr>
              <a:t>¿Cuál es la ecuación que corresponde?</a:t>
            </a:r>
            <a:endParaRPr lang="es-ES_tradnl" sz="24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grpSp>
        <p:nvGrpSpPr>
          <p:cNvPr id="85" name="84 Grupo"/>
          <p:cNvGrpSpPr/>
          <p:nvPr/>
        </p:nvGrpSpPr>
        <p:grpSpPr>
          <a:xfrm>
            <a:off x="467544" y="1916832"/>
            <a:ext cx="5040560" cy="3770168"/>
            <a:chOff x="467544" y="1916832"/>
            <a:chExt cx="5040560" cy="3770168"/>
          </a:xfrm>
        </p:grpSpPr>
        <p:grpSp>
          <p:nvGrpSpPr>
            <p:cNvPr id="7" name="6 Grupo"/>
            <p:cNvGrpSpPr/>
            <p:nvPr/>
          </p:nvGrpSpPr>
          <p:grpSpPr>
            <a:xfrm flipH="1">
              <a:off x="467544" y="2086600"/>
              <a:ext cx="2088232" cy="2628292"/>
              <a:chOff x="251520" y="2564904"/>
              <a:chExt cx="2088232" cy="2628292"/>
            </a:xfrm>
          </p:grpSpPr>
          <p:sp>
            <p:nvSpPr>
              <p:cNvPr id="16" name="15 Operación manual"/>
              <p:cNvSpPr/>
              <p:nvPr/>
            </p:nvSpPr>
            <p:spPr>
              <a:xfrm>
                <a:off x="251520" y="5085184"/>
                <a:ext cx="2088232" cy="108012"/>
              </a:xfrm>
              <a:prstGeom prst="flowChartManualOperation">
                <a:avLst/>
              </a:prstGeom>
              <a:solidFill>
                <a:srgbClr val="00206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L" dirty="0"/>
              </a:p>
            </p:txBody>
          </p:sp>
          <p:cxnSp>
            <p:nvCxnSpPr>
              <p:cNvPr id="17" name="16 Conector recto"/>
              <p:cNvCxnSpPr/>
              <p:nvPr/>
            </p:nvCxnSpPr>
            <p:spPr>
              <a:xfrm flipV="1">
                <a:off x="251520" y="2564904"/>
                <a:ext cx="1044116" cy="252028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17 Conector recto"/>
              <p:cNvCxnSpPr/>
              <p:nvPr/>
            </p:nvCxnSpPr>
            <p:spPr>
              <a:xfrm flipH="1" flipV="1">
                <a:off x="1295636" y="2564904"/>
                <a:ext cx="1044116" cy="252028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" name="7 Grupo"/>
            <p:cNvGrpSpPr/>
            <p:nvPr/>
          </p:nvGrpSpPr>
          <p:grpSpPr>
            <a:xfrm flipH="1">
              <a:off x="3419872" y="2482644"/>
              <a:ext cx="2088232" cy="2628292"/>
              <a:chOff x="251520" y="2564904"/>
              <a:chExt cx="2088232" cy="2628292"/>
            </a:xfrm>
          </p:grpSpPr>
          <p:sp>
            <p:nvSpPr>
              <p:cNvPr id="12" name="11 Operación manual"/>
              <p:cNvSpPr/>
              <p:nvPr/>
            </p:nvSpPr>
            <p:spPr>
              <a:xfrm>
                <a:off x="251520" y="5085184"/>
                <a:ext cx="2088232" cy="108012"/>
              </a:xfrm>
              <a:prstGeom prst="flowChartManualOperation">
                <a:avLst/>
              </a:prstGeom>
              <a:solidFill>
                <a:srgbClr val="00206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L" dirty="0"/>
              </a:p>
            </p:txBody>
          </p:sp>
          <p:cxnSp>
            <p:nvCxnSpPr>
              <p:cNvPr id="14" name="13 Conector recto"/>
              <p:cNvCxnSpPr/>
              <p:nvPr/>
            </p:nvCxnSpPr>
            <p:spPr>
              <a:xfrm flipV="1">
                <a:off x="251520" y="2564904"/>
                <a:ext cx="1044116" cy="252028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14 Conector recto"/>
              <p:cNvCxnSpPr/>
              <p:nvPr/>
            </p:nvCxnSpPr>
            <p:spPr>
              <a:xfrm flipH="1" flipV="1">
                <a:off x="1295636" y="2564904"/>
                <a:ext cx="1044116" cy="252028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8 Triángulo isósceles"/>
            <p:cNvSpPr/>
            <p:nvPr/>
          </p:nvSpPr>
          <p:spPr>
            <a:xfrm flipH="1">
              <a:off x="1511660" y="5326960"/>
              <a:ext cx="2952328" cy="360040"/>
            </a:xfrm>
            <a:prstGeom prst="triangl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dirty="0"/>
            </a:p>
          </p:txBody>
        </p:sp>
        <p:sp>
          <p:nvSpPr>
            <p:cNvPr id="10" name="9 Operación manual"/>
            <p:cNvSpPr/>
            <p:nvPr/>
          </p:nvSpPr>
          <p:spPr>
            <a:xfrm rot="10800000" flipH="1">
              <a:off x="2723734" y="1916832"/>
              <a:ext cx="528180" cy="3590148"/>
            </a:xfrm>
            <a:prstGeom prst="flowChartManualOperation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dirty="0"/>
            </a:p>
          </p:txBody>
        </p:sp>
        <p:sp>
          <p:nvSpPr>
            <p:cNvPr id="11" name="10 Abrir corchete"/>
            <p:cNvSpPr/>
            <p:nvPr/>
          </p:nvSpPr>
          <p:spPr>
            <a:xfrm rot="16637067" flipH="1">
              <a:off x="2926391" y="837034"/>
              <a:ext cx="122867" cy="2952328"/>
            </a:xfrm>
            <a:prstGeom prst="leftBracket">
              <a:avLst>
                <a:gd name="adj" fmla="val 41556"/>
              </a:avLst>
            </a:prstGeom>
            <a:ln w="1016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CL" dirty="0"/>
            </a:p>
          </p:txBody>
        </p:sp>
      </p:grpSp>
      <p:sp>
        <p:nvSpPr>
          <p:cNvPr id="19" name="18 Elipse"/>
          <p:cNvSpPr/>
          <p:nvPr/>
        </p:nvSpPr>
        <p:spPr>
          <a:xfrm>
            <a:off x="3635896" y="4725168"/>
            <a:ext cx="216000" cy="216000"/>
          </a:xfrm>
          <a:prstGeom prst="ellipse">
            <a:avLst/>
          </a:prstGeom>
          <a:solidFill>
            <a:srgbClr val="00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20" name="19 Elipse"/>
          <p:cNvSpPr/>
          <p:nvPr/>
        </p:nvSpPr>
        <p:spPr>
          <a:xfrm>
            <a:off x="3923952" y="4725144"/>
            <a:ext cx="216000" cy="216000"/>
          </a:xfrm>
          <a:prstGeom prst="ellipse">
            <a:avLst/>
          </a:prstGeom>
          <a:solidFill>
            <a:srgbClr val="00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21" name="20 Elipse"/>
          <p:cNvSpPr/>
          <p:nvPr/>
        </p:nvSpPr>
        <p:spPr>
          <a:xfrm>
            <a:off x="4211984" y="4725144"/>
            <a:ext cx="216000" cy="216000"/>
          </a:xfrm>
          <a:prstGeom prst="ellipse">
            <a:avLst/>
          </a:prstGeom>
          <a:solidFill>
            <a:srgbClr val="00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22" name="21 Elipse"/>
          <p:cNvSpPr/>
          <p:nvPr/>
        </p:nvSpPr>
        <p:spPr>
          <a:xfrm>
            <a:off x="4500016" y="4725144"/>
            <a:ext cx="216000" cy="216000"/>
          </a:xfrm>
          <a:prstGeom prst="ellipse">
            <a:avLst/>
          </a:prstGeom>
          <a:solidFill>
            <a:srgbClr val="00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23" name="22 Elipse"/>
          <p:cNvSpPr/>
          <p:nvPr/>
        </p:nvSpPr>
        <p:spPr>
          <a:xfrm>
            <a:off x="4788048" y="4725144"/>
            <a:ext cx="216000" cy="216000"/>
          </a:xfrm>
          <a:prstGeom prst="ellipse">
            <a:avLst/>
          </a:prstGeom>
          <a:solidFill>
            <a:srgbClr val="00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24" name="23 Elipse"/>
          <p:cNvSpPr/>
          <p:nvPr/>
        </p:nvSpPr>
        <p:spPr>
          <a:xfrm>
            <a:off x="5076080" y="4725144"/>
            <a:ext cx="216000" cy="216000"/>
          </a:xfrm>
          <a:prstGeom prst="ellipse">
            <a:avLst/>
          </a:prstGeom>
          <a:solidFill>
            <a:srgbClr val="00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25" name="24 Elipse"/>
          <p:cNvSpPr/>
          <p:nvPr/>
        </p:nvSpPr>
        <p:spPr>
          <a:xfrm>
            <a:off x="3779912" y="4509120"/>
            <a:ext cx="216000" cy="216000"/>
          </a:xfrm>
          <a:prstGeom prst="ellipse">
            <a:avLst/>
          </a:prstGeom>
          <a:solidFill>
            <a:srgbClr val="00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26" name="25 Elipse"/>
          <p:cNvSpPr/>
          <p:nvPr/>
        </p:nvSpPr>
        <p:spPr>
          <a:xfrm>
            <a:off x="4067944" y="4509120"/>
            <a:ext cx="216000" cy="216000"/>
          </a:xfrm>
          <a:prstGeom prst="ellipse">
            <a:avLst/>
          </a:prstGeom>
          <a:solidFill>
            <a:srgbClr val="00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27" name="26 Elipse"/>
          <p:cNvSpPr/>
          <p:nvPr/>
        </p:nvSpPr>
        <p:spPr>
          <a:xfrm>
            <a:off x="4355976" y="4509120"/>
            <a:ext cx="216000" cy="216000"/>
          </a:xfrm>
          <a:prstGeom prst="ellipse">
            <a:avLst/>
          </a:prstGeom>
          <a:solidFill>
            <a:srgbClr val="00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28" name="27 Elipse"/>
          <p:cNvSpPr/>
          <p:nvPr/>
        </p:nvSpPr>
        <p:spPr>
          <a:xfrm>
            <a:off x="683568" y="4312526"/>
            <a:ext cx="216000" cy="216000"/>
          </a:xfrm>
          <a:prstGeom prst="ellipse">
            <a:avLst/>
          </a:prstGeom>
          <a:solidFill>
            <a:srgbClr val="00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29" name="28 Elipse"/>
          <p:cNvSpPr/>
          <p:nvPr/>
        </p:nvSpPr>
        <p:spPr>
          <a:xfrm>
            <a:off x="971624" y="4312502"/>
            <a:ext cx="216000" cy="216000"/>
          </a:xfrm>
          <a:prstGeom prst="ellipse">
            <a:avLst/>
          </a:prstGeom>
          <a:solidFill>
            <a:srgbClr val="00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30" name="29 Elipse"/>
          <p:cNvSpPr/>
          <p:nvPr/>
        </p:nvSpPr>
        <p:spPr>
          <a:xfrm>
            <a:off x="1259656" y="4312502"/>
            <a:ext cx="216000" cy="216000"/>
          </a:xfrm>
          <a:prstGeom prst="ellipse">
            <a:avLst/>
          </a:prstGeom>
          <a:solidFill>
            <a:srgbClr val="00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31" name="30 Elipse"/>
          <p:cNvSpPr/>
          <p:nvPr/>
        </p:nvSpPr>
        <p:spPr>
          <a:xfrm>
            <a:off x="1547688" y="4312502"/>
            <a:ext cx="216000" cy="216000"/>
          </a:xfrm>
          <a:prstGeom prst="ellipse">
            <a:avLst/>
          </a:prstGeom>
          <a:solidFill>
            <a:srgbClr val="00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32" name="31 Elipse"/>
          <p:cNvSpPr/>
          <p:nvPr/>
        </p:nvSpPr>
        <p:spPr>
          <a:xfrm>
            <a:off x="1835720" y="4312502"/>
            <a:ext cx="216000" cy="216000"/>
          </a:xfrm>
          <a:prstGeom prst="ellipse">
            <a:avLst/>
          </a:prstGeom>
          <a:solidFill>
            <a:srgbClr val="00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grpSp>
        <p:nvGrpSpPr>
          <p:cNvPr id="33" name="32 Grupo"/>
          <p:cNvGrpSpPr/>
          <p:nvPr/>
        </p:nvGrpSpPr>
        <p:grpSpPr>
          <a:xfrm>
            <a:off x="6228464" y="3356993"/>
            <a:ext cx="2520000" cy="2520000"/>
            <a:chOff x="6228464" y="3356993"/>
            <a:chExt cx="2520000" cy="2520000"/>
          </a:xfrm>
        </p:grpSpPr>
        <p:sp>
          <p:nvSpPr>
            <p:cNvPr id="34" name="33 Acorde"/>
            <p:cNvSpPr/>
            <p:nvPr/>
          </p:nvSpPr>
          <p:spPr>
            <a:xfrm rot="16200000">
              <a:off x="6228464" y="3356993"/>
              <a:ext cx="2520000" cy="2520000"/>
            </a:xfrm>
            <a:prstGeom prst="chord">
              <a:avLst>
                <a:gd name="adj1" fmla="val 2718342"/>
                <a:gd name="adj2" fmla="val 18888443"/>
              </a:avLst>
            </a:prstGeom>
            <a:solidFill>
              <a:schemeClr val="accent1">
                <a:alpha val="10000"/>
              </a:schemeClr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dirty="0"/>
            </a:p>
          </p:txBody>
        </p:sp>
        <p:sp>
          <p:nvSpPr>
            <p:cNvPr id="35" name="34 Elipse"/>
            <p:cNvSpPr/>
            <p:nvPr/>
          </p:nvSpPr>
          <p:spPr>
            <a:xfrm>
              <a:off x="6948264" y="5373240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dirty="0"/>
            </a:p>
          </p:txBody>
        </p:sp>
        <p:sp>
          <p:nvSpPr>
            <p:cNvPr id="36" name="35 Elipse"/>
            <p:cNvSpPr/>
            <p:nvPr/>
          </p:nvSpPr>
          <p:spPr>
            <a:xfrm>
              <a:off x="7236320" y="5373216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dirty="0"/>
            </a:p>
          </p:txBody>
        </p:sp>
        <p:sp>
          <p:nvSpPr>
            <p:cNvPr id="37" name="36 Elipse"/>
            <p:cNvSpPr/>
            <p:nvPr/>
          </p:nvSpPr>
          <p:spPr>
            <a:xfrm>
              <a:off x="7524352" y="5373216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dirty="0"/>
            </a:p>
          </p:txBody>
        </p:sp>
        <p:sp>
          <p:nvSpPr>
            <p:cNvPr id="38" name="37 Elipse"/>
            <p:cNvSpPr/>
            <p:nvPr/>
          </p:nvSpPr>
          <p:spPr>
            <a:xfrm>
              <a:off x="7812384" y="5373216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dirty="0"/>
            </a:p>
          </p:txBody>
        </p:sp>
        <p:sp>
          <p:nvSpPr>
            <p:cNvPr id="39" name="38 Elipse"/>
            <p:cNvSpPr/>
            <p:nvPr/>
          </p:nvSpPr>
          <p:spPr>
            <a:xfrm>
              <a:off x="7092280" y="5157192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dirty="0"/>
            </a:p>
          </p:txBody>
        </p:sp>
        <p:sp>
          <p:nvSpPr>
            <p:cNvPr id="40" name="39 Elipse"/>
            <p:cNvSpPr/>
            <p:nvPr/>
          </p:nvSpPr>
          <p:spPr>
            <a:xfrm>
              <a:off x="7380312" y="5157192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dirty="0"/>
            </a:p>
          </p:txBody>
        </p:sp>
        <p:sp>
          <p:nvSpPr>
            <p:cNvPr id="41" name="40 Elipse"/>
            <p:cNvSpPr/>
            <p:nvPr/>
          </p:nvSpPr>
          <p:spPr>
            <a:xfrm>
              <a:off x="7668344" y="5157192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dirty="0"/>
            </a:p>
          </p:txBody>
        </p:sp>
        <p:sp>
          <p:nvSpPr>
            <p:cNvPr id="42" name="41 Elipse"/>
            <p:cNvSpPr/>
            <p:nvPr/>
          </p:nvSpPr>
          <p:spPr>
            <a:xfrm>
              <a:off x="7092304" y="5589240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dirty="0"/>
            </a:p>
          </p:txBody>
        </p:sp>
        <p:sp>
          <p:nvSpPr>
            <p:cNvPr id="43" name="42 Elipse"/>
            <p:cNvSpPr/>
            <p:nvPr/>
          </p:nvSpPr>
          <p:spPr>
            <a:xfrm>
              <a:off x="7380336" y="5589240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dirty="0"/>
            </a:p>
          </p:txBody>
        </p:sp>
        <p:sp>
          <p:nvSpPr>
            <p:cNvPr id="44" name="43 Elipse"/>
            <p:cNvSpPr/>
            <p:nvPr/>
          </p:nvSpPr>
          <p:spPr>
            <a:xfrm>
              <a:off x="7668368" y="5589240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dirty="0"/>
            </a:p>
          </p:txBody>
        </p:sp>
        <p:sp>
          <p:nvSpPr>
            <p:cNvPr id="45" name="44 Elipse"/>
            <p:cNvSpPr/>
            <p:nvPr/>
          </p:nvSpPr>
          <p:spPr>
            <a:xfrm>
              <a:off x="6660256" y="5373216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dirty="0"/>
            </a:p>
          </p:txBody>
        </p:sp>
        <p:sp>
          <p:nvSpPr>
            <p:cNvPr id="46" name="45 Elipse"/>
            <p:cNvSpPr/>
            <p:nvPr/>
          </p:nvSpPr>
          <p:spPr>
            <a:xfrm>
              <a:off x="6516216" y="5157192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dirty="0"/>
            </a:p>
          </p:txBody>
        </p:sp>
        <p:sp>
          <p:nvSpPr>
            <p:cNvPr id="47" name="46 Elipse"/>
            <p:cNvSpPr/>
            <p:nvPr/>
          </p:nvSpPr>
          <p:spPr>
            <a:xfrm>
              <a:off x="6804248" y="5157192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dirty="0"/>
            </a:p>
          </p:txBody>
        </p:sp>
        <p:sp>
          <p:nvSpPr>
            <p:cNvPr id="48" name="47 Elipse"/>
            <p:cNvSpPr/>
            <p:nvPr/>
          </p:nvSpPr>
          <p:spPr>
            <a:xfrm>
              <a:off x="8100440" y="5373216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dirty="0"/>
            </a:p>
          </p:txBody>
        </p:sp>
        <p:sp>
          <p:nvSpPr>
            <p:cNvPr id="49" name="48 Elipse"/>
            <p:cNvSpPr/>
            <p:nvPr/>
          </p:nvSpPr>
          <p:spPr>
            <a:xfrm>
              <a:off x="7956400" y="5157192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dirty="0"/>
            </a:p>
          </p:txBody>
        </p:sp>
        <p:sp>
          <p:nvSpPr>
            <p:cNvPr id="50" name="49 Elipse"/>
            <p:cNvSpPr/>
            <p:nvPr/>
          </p:nvSpPr>
          <p:spPr>
            <a:xfrm>
              <a:off x="8244432" y="5157192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dirty="0"/>
            </a:p>
          </p:txBody>
        </p:sp>
        <p:sp>
          <p:nvSpPr>
            <p:cNvPr id="51" name="50 Elipse"/>
            <p:cNvSpPr/>
            <p:nvPr/>
          </p:nvSpPr>
          <p:spPr>
            <a:xfrm>
              <a:off x="6948240" y="4941192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dirty="0"/>
            </a:p>
          </p:txBody>
        </p:sp>
        <p:sp>
          <p:nvSpPr>
            <p:cNvPr id="52" name="51 Elipse"/>
            <p:cNvSpPr/>
            <p:nvPr/>
          </p:nvSpPr>
          <p:spPr>
            <a:xfrm>
              <a:off x="7236296" y="4941168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dirty="0"/>
            </a:p>
          </p:txBody>
        </p:sp>
        <p:sp>
          <p:nvSpPr>
            <p:cNvPr id="53" name="52 Elipse"/>
            <p:cNvSpPr/>
            <p:nvPr/>
          </p:nvSpPr>
          <p:spPr>
            <a:xfrm>
              <a:off x="7524328" y="4941168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dirty="0"/>
            </a:p>
          </p:txBody>
        </p:sp>
        <p:sp>
          <p:nvSpPr>
            <p:cNvPr id="54" name="53 Elipse"/>
            <p:cNvSpPr/>
            <p:nvPr/>
          </p:nvSpPr>
          <p:spPr>
            <a:xfrm>
              <a:off x="7812360" y="4941168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dirty="0"/>
            </a:p>
          </p:txBody>
        </p:sp>
        <p:sp>
          <p:nvSpPr>
            <p:cNvPr id="55" name="54 Elipse"/>
            <p:cNvSpPr/>
            <p:nvPr/>
          </p:nvSpPr>
          <p:spPr>
            <a:xfrm>
              <a:off x="6660232" y="4941168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dirty="0"/>
            </a:p>
          </p:txBody>
        </p:sp>
        <p:sp>
          <p:nvSpPr>
            <p:cNvPr id="56" name="55 Elipse"/>
            <p:cNvSpPr/>
            <p:nvPr/>
          </p:nvSpPr>
          <p:spPr>
            <a:xfrm>
              <a:off x="8100416" y="4941168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dirty="0"/>
            </a:p>
          </p:txBody>
        </p:sp>
        <p:sp>
          <p:nvSpPr>
            <p:cNvPr id="57" name="56 Elipse"/>
            <p:cNvSpPr/>
            <p:nvPr/>
          </p:nvSpPr>
          <p:spPr>
            <a:xfrm>
              <a:off x="8388448" y="4941168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dirty="0"/>
            </a:p>
          </p:txBody>
        </p:sp>
        <p:sp>
          <p:nvSpPr>
            <p:cNvPr id="58" name="57 Elipse"/>
            <p:cNvSpPr/>
            <p:nvPr/>
          </p:nvSpPr>
          <p:spPr>
            <a:xfrm>
              <a:off x="6372200" y="4941168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dirty="0"/>
            </a:p>
          </p:txBody>
        </p:sp>
        <p:sp>
          <p:nvSpPr>
            <p:cNvPr id="59" name="58 Elipse"/>
            <p:cNvSpPr/>
            <p:nvPr/>
          </p:nvSpPr>
          <p:spPr>
            <a:xfrm>
              <a:off x="7092280" y="4725144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dirty="0"/>
            </a:p>
          </p:txBody>
        </p:sp>
        <p:sp>
          <p:nvSpPr>
            <p:cNvPr id="60" name="59 Elipse"/>
            <p:cNvSpPr/>
            <p:nvPr/>
          </p:nvSpPr>
          <p:spPr>
            <a:xfrm>
              <a:off x="7380312" y="4725144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dirty="0"/>
            </a:p>
          </p:txBody>
        </p:sp>
        <p:sp>
          <p:nvSpPr>
            <p:cNvPr id="61" name="60 Elipse"/>
            <p:cNvSpPr/>
            <p:nvPr/>
          </p:nvSpPr>
          <p:spPr>
            <a:xfrm>
              <a:off x="7668344" y="4725144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dirty="0"/>
            </a:p>
          </p:txBody>
        </p:sp>
        <p:sp>
          <p:nvSpPr>
            <p:cNvPr id="62" name="61 Elipse"/>
            <p:cNvSpPr/>
            <p:nvPr/>
          </p:nvSpPr>
          <p:spPr>
            <a:xfrm>
              <a:off x="6516216" y="4725144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dirty="0"/>
            </a:p>
          </p:txBody>
        </p:sp>
        <p:sp>
          <p:nvSpPr>
            <p:cNvPr id="63" name="62 Elipse"/>
            <p:cNvSpPr/>
            <p:nvPr/>
          </p:nvSpPr>
          <p:spPr>
            <a:xfrm>
              <a:off x="6804248" y="4725144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dirty="0"/>
            </a:p>
          </p:txBody>
        </p:sp>
        <p:sp>
          <p:nvSpPr>
            <p:cNvPr id="64" name="63 Elipse"/>
            <p:cNvSpPr/>
            <p:nvPr/>
          </p:nvSpPr>
          <p:spPr>
            <a:xfrm>
              <a:off x="7956400" y="4725144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dirty="0"/>
            </a:p>
          </p:txBody>
        </p:sp>
        <p:sp>
          <p:nvSpPr>
            <p:cNvPr id="65" name="64 Elipse"/>
            <p:cNvSpPr/>
            <p:nvPr/>
          </p:nvSpPr>
          <p:spPr>
            <a:xfrm>
              <a:off x="8244432" y="4725144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dirty="0"/>
            </a:p>
          </p:txBody>
        </p:sp>
        <p:sp>
          <p:nvSpPr>
            <p:cNvPr id="66" name="65 Elipse"/>
            <p:cNvSpPr/>
            <p:nvPr/>
          </p:nvSpPr>
          <p:spPr>
            <a:xfrm>
              <a:off x="6948240" y="4509144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dirty="0"/>
            </a:p>
          </p:txBody>
        </p:sp>
        <p:sp>
          <p:nvSpPr>
            <p:cNvPr id="67" name="66 Elipse"/>
            <p:cNvSpPr/>
            <p:nvPr/>
          </p:nvSpPr>
          <p:spPr>
            <a:xfrm>
              <a:off x="7236296" y="4509120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dirty="0"/>
            </a:p>
          </p:txBody>
        </p:sp>
        <p:sp>
          <p:nvSpPr>
            <p:cNvPr id="68" name="67 Elipse"/>
            <p:cNvSpPr/>
            <p:nvPr/>
          </p:nvSpPr>
          <p:spPr>
            <a:xfrm>
              <a:off x="7524328" y="4509120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dirty="0"/>
            </a:p>
          </p:txBody>
        </p:sp>
        <p:sp>
          <p:nvSpPr>
            <p:cNvPr id="69" name="68 Elipse"/>
            <p:cNvSpPr/>
            <p:nvPr/>
          </p:nvSpPr>
          <p:spPr>
            <a:xfrm>
              <a:off x="7812360" y="4509120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dirty="0"/>
            </a:p>
          </p:txBody>
        </p:sp>
        <p:sp>
          <p:nvSpPr>
            <p:cNvPr id="70" name="69 Elipse"/>
            <p:cNvSpPr/>
            <p:nvPr/>
          </p:nvSpPr>
          <p:spPr>
            <a:xfrm>
              <a:off x="6660232" y="4509120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dirty="0"/>
            </a:p>
          </p:txBody>
        </p:sp>
        <p:sp>
          <p:nvSpPr>
            <p:cNvPr id="71" name="70 Elipse"/>
            <p:cNvSpPr/>
            <p:nvPr/>
          </p:nvSpPr>
          <p:spPr>
            <a:xfrm>
              <a:off x="8100416" y="4509120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dirty="0"/>
            </a:p>
          </p:txBody>
        </p:sp>
        <p:sp>
          <p:nvSpPr>
            <p:cNvPr id="72" name="71 Elipse"/>
            <p:cNvSpPr/>
            <p:nvPr/>
          </p:nvSpPr>
          <p:spPr>
            <a:xfrm>
              <a:off x="8388448" y="4509120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dirty="0"/>
            </a:p>
          </p:txBody>
        </p:sp>
        <p:sp>
          <p:nvSpPr>
            <p:cNvPr id="73" name="72 Elipse"/>
            <p:cNvSpPr/>
            <p:nvPr/>
          </p:nvSpPr>
          <p:spPr>
            <a:xfrm>
              <a:off x="6372200" y="4509120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dirty="0"/>
            </a:p>
          </p:txBody>
        </p:sp>
        <p:sp>
          <p:nvSpPr>
            <p:cNvPr id="74" name="73 Elipse"/>
            <p:cNvSpPr/>
            <p:nvPr/>
          </p:nvSpPr>
          <p:spPr>
            <a:xfrm>
              <a:off x="7092280" y="4293096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dirty="0"/>
            </a:p>
          </p:txBody>
        </p:sp>
        <p:sp>
          <p:nvSpPr>
            <p:cNvPr id="75" name="74 Elipse"/>
            <p:cNvSpPr/>
            <p:nvPr/>
          </p:nvSpPr>
          <p:spPr>
            <a:xfrm>
              <a:off x="7380312" y="4293096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dirty="0"/>
            </a:p>
          </p:txBody>
        </p:sp>
        <p:sp>
          <p:nvSpPr>
            <p:cNvPr id="76" name="75 Elipse"/>
            <p:cNvSpPr/>
            <p:nvPr/>
          </p:nvSpPr>
          <p:spPr>
            <a:xfrm>
              <a:off x="7668344" y="4293096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dirty="0"/>
            </a:p>
          </p:txBody>
        </p:sp>
        <p:sp>
          <p:nvSpPr>
            <p:cNvPr id="77" name="76 Elipse"/>
            <p:cNvSpPr/>
            <p:nvPr/>
          </p:nvSpPr>
          <p:spPr>
            <a:xfrm>
              <a:off x="6516216" y="4293096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dirty="0"/>
            </a:p>
          </p:txBody>
        </p:sp>
        <p:sp>
          <p:nvSpPr>
            <p:cNvPr id="78" name="77 Elipse"/>
            <p:cNvSpPr/>
            <p:nvPr/>
          </p:nvSpPr>
          <p:spPr>
            <a:xfrm>
              <a:off x="6804248" y="4293096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dirty="0"/>
            </a:p>
          </p:txBody>
        </p:sp>
        <p:sp>
          <p:nvSpPr>
            <p:cNvPr id="79" name="78 Elipse"/>
            <p:cNvSpPr/>
            <p:nvPr/>
          </p:nvSpPr>
          <p:spPr>
            <a:xfrm>
              <a:off x="7956400" y="4293096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dirty="0"/>
            </a:p>
          </p:txBody>
        </p:sp>
        <p:sp>
          <p:nvSpPr>
            <p:cNvPr id="80" name="79 Elipse"/>
            <p:cNvSpPr/>
            <p:nvPr/>
          </p:nvSpPr>
          <p:spPr>
            <a:xfrm>
              <a:off x="8244432" y="4293096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dirty="0"/>
            </a:p>
          </p:txBody>
        </p:sp>
      </p:grpSp>
    </p:spTree>
    <p:extLst>
      <p:ext uri="{BB962C8B-B14F-4D97-AF65-F5344CB8AC3E}">
        <p14:creationId xmlns:p14="http://schemas.microsoft.com/office/powerpoint/2010/main" val="839753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1" descr="vineta2.png"/>
          <p:cNvPicPr>
            <a:picLocks noChangeAspect="1" noChangeArrowheads="1"/>
          </p:cNvPicPr>
          <p:nvPr/>
        </p:nvPicPr>
        <p:blipFill>
          <a:blip r:embed="rId2"/>
          <a:srcRect r="1361"/>
          <a:stretch>
            <a:fillRect/>
          </a:stretch>
        </p:blipFill>
        <p:spPr bwMode="auto">
          <a:xfrm rot="10800000">
            <a:off x="0" y="492886"/>
            <a:ext cx="9144000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magen 1" descr="logo_educarchil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8601"/>
            <a:ext cx="1681656" cy="4220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4" name="AutoShape 2" descr="data:image/jpeg;base64,/9j/4AAQSkZJRgABAQAAAQABAAD/2wCEAAkGBhQSERQUEhIWFRUVFRUVFhgWFBUUFRQUFRQVFRQVFRUXGyYeGBkkGRQUHy8gJCcqLC0sFR4xNTAqNSYrLCkBCQoKDgwOGg8PGikcHBwsLCksLCwsKSksLCwsKSwpKSksLCwsLCwpLCwsLCkpLCkpKSkpKSwsKSwpKSkpLCwpLP/AABEIALEBHAMBIgACEQEDEQH/xAAcAAABBQEBAQAAAAAAAAAAAAADAQIEBQYHAAj/xABIEAACAQIEAgcEBgcGAwkAAAABAhEAAwQSITEFQQYiUWFxgZETMqGxFEJywdHwByMzNFJzshVis8Lh8UOCkiQ1U2ODk6LE0v/EABoBAAMBAQEBAAAAAAAAAAAAAAABAgMEBQb/xAAoEQACAgICAgEDBAMAAAAAAAAAAQIRAyESMRNBUQQygSJhcfAUIzP/2gAMAwEAAhEDEQA/AMTNPFeC04CvpjyTwpwFKFoqpTAYFp4FPC07LTQDQKcBTgtPC0wEUURa8Fp6rQA5aKq01VotsUgCW0qVatdlDtiplkd1ZSZSQS1YnfTvqdYwpFJhlFXWAsA1jJ0Woh+F4T2nV51eYbgkMCRvvROH8JAhhpVxXm5c26idmONbZmON8LjUc9BVFd4flGunb+FdBe0DuJrPccw2uiz5aCtMOa/0sjJD2Y2/ZJ7hVbf029avMXYPOqu/aHbXfE5mmVN0VGaasbqDsqK4reLMyKWNDZzR3WgstWIC1w0xrhojLQytMAZuGmM5ohWmFaABEmmGjFaaVpABIphFGK00rQAKaOl4xTGSkAqaAQLTwtKFp4FMBoSiqK8KItMBAKdFKBTgtOgEVaIFryrRAtADQKIFpQtPVKBCKtHtpSJbo6IKlsY+2tS7IoNuOypNp6yZSJuHXuq5wNvwHnVLauHtqxwp7aykaJm74YwyaNP3VMql4TiQq9bQdnZ41bWLwYSK8fLFqTO2DtBKreM25XfyqbduCCJ7fWslj+IsCQxrTBjcpWvRGWaSK7G2zO1VN8VY38RP+lQLzzzr1EczdlbeFRXWp93wqLcUVqmZMhutAZalulBe3WqIIzLTClHK0lUBGa3Q2SpTUJlpgRytJ7OilafbFICP7KvFRRr4oBoAFcFMiisKTLSoZ4LTwlOC0ZEpgBC04LRglPFugQJUp6rTxbp4t0ANC08CnBKIqUAMUURVp626IqUrAaqUVVpQtPVKlsByCj2xQwKLbWs2UiTbNWOEaCO35VXpp41IRo++s2rLTouBi9gNvnV/wnGxvtt6VkrD1Y4bEwBrXNkhao6IS3ZNxmPOZoPORVRjbufWvYi5JmozirhGiJuyHcao9xqk3R61HK10IxI7zQHFTboqKwqkSyMyUJlqYtiaY1g1akTRCK0MrUu5ZigslWmAApTGt0YrSEUxEYrSAUcrTClADWWRUZkqXFDdaBkUrTlt0QpRrdjSgCOFoiini3TwlKxjAtEUUoWnhaBDQKeop4SnqlAHkFFVaRVoyJUtgIEp626eqURbVRZVDAlES3T1SirbqbHQH2VEURRVWjpYqXIdAEEUZBUuzhJp6YEjlU8kVxYy2tSbST5Ul20AvOafhlms5PRpFbA3KZRbwoOahPQpdgnt60J7NSxSMoqrJormt0E4epz26VbMmq5E0RreH0pj2KsWskUG6tTyZVFViLdQmtGrN11oV2zPKt4yoyaK0rTClS3w5mvNarTkiaIJt0wpUzJTTap2IhlaaVqWbNDa1TsCOEqXaXSg+zqXZtGKTYylv8Y16tsebT8gKYOOf+UPJz/+abkpvs4/00rnbZqkiQnHEnro6+jD7j8KssPcR/cYHuB19N6rrNxv4ge5xPzH31Ps4FHEmyVb+KyVI/6Dy+yah5pR7K8aZLWwaUJT8Gbg0DC6o3EEXF8VJkfHwqbaRbg6vvc1bqtPcDvv/pQvqV70J4X6ISpRkWithiN9D2HQ+hp6Wq15JkcaERakBKWzYNHFrWocikgKpR1t04WqKLdQ5DoEtmpFuxTrdupVuwSalyKSCWLMVa4LCBuetQxbI5VKsYlVBOYadmvyrCctGsVsTHcO20/Co64Er7utExnHyB1R5nb0FUWJx153gecbem1ZeR1RfBB8dAHvA+AJ+QqvtYpGMBwT2TB9DrUHjSgxNzK3YTz74rM4nEspKsJgx2+ndWkcrSJljTN5FIax3CuNvaOmq81Oo8hy8q0y8bR4hdeev4itFlRDgyRkpVMV5cSp5EehoqKp+sPPSn5IsnhIerTXruFkbUYIgGrqPOflR7d22F98E9g1MVLyJFqLZRthaUYSjcQ4vBORR6TVWcbcfVjI7OVLzfAeMl3MIoOpHhz9Kb9HQ9vpTcONdaMVjnpS8syvHErL9pFkjMfAD7zWe6RdJvogQ+xLB51JiCAIGg7+2tJxRslm4ykyEYjLBMwYIB7N/KuUXvaYi9bt3Gd8zACWLEK5gABoBOZt+3srLJ9RNasaxR7J/EP0g3Ay+yRAMqEyM8sygsszoAZGmtdL6NG3fw1q86SbiAsqAt1xoygHXcHT571yrGcH9kksiZl0Oj6ED65Y5c3ao2nWJgbbgPSwNhksKSqW0s28wVgXe5o1ssdDlJ5biTtWcc029spwivRP4tjURjNtS06JaYgIByuXR7zbSBIHdUJOkLcrSR35z8Zo13DCYimpgF5j413RdLdmLXwUlKKaDSg1uZCmvKYMjQ91KKWKQE/CcQYCCM4G0gyO8MNVPnV7hsdbu+9Mjkx1G8/rF6w85rKgVNs35EEKeyd/IyCPWsJ40zWMma/LEA9adVV8pJ/l3Bo/zpwZGJEFHGuU7x27bd8x31R4LiDqCF2MSry4PZo2o8sxq2tYq3cTLdSI+tq62yeYYEvaJ7656lF6NtS7JRUKJMxvopbTt6oOnftQ72LUCVUt36AUb+znQTacuNwCRqOfWiG5a6N3mks8TE5btvQyMtwSGiJEkEzuYb8DR5ZC4IqMRxK6dAMg7hrHidqdh7zRq7DXfMfxrS4VMO4IVVUjdYyx5DTsqNxHgeHIlgRHYw+TGp5WPjRX2eMKmrXx4ZgT6CTUbE9O4IFu3mE6szMukcgv58NxDxuFsAEKbg7JQRPiG+7nULD4VSdQfKJ+NaKCatkt0NudJMYZ/WAdkW0MeBYE0zAdJsTbuFi4cMCCpVADpoeqAQQdeXMVNxHD4AIMjaCMrDxX76hXMJ3a0+Ca0HJ2WuG6U3SsMEOvZ9WNBH31KPE2uBZaABBA0nTes4iad4+NS7V2KhQsfIXG250Hj+TQ0EjKwB7Cdx50rvNMLbVpw0Ty2SLnBdZQzpz0+NesWSpg6UJsYY3px4i06mQY3gzFRxZVoshiIFTcJcG5qjXGqYle7Q798RppU1V6oObc6CNdOZJOWPOhpAmXtpVM1CbSYPpRuHWVzBWuEExpNvntEM1Wh6Ogn/ieINqPSZrPSLKAgUinkBWkTokpI67ntgD57VPtcEw9kSwBjtJb56U+aQqZjypXUivOrESFMduw9TpVpxjpZbWVsoBHPKB8YrDcf6QXDDDriTnGswRpHZB3mr3VtaJ10W91Uabb3bILq0K7BwQBrIWZ8JGxrC8Wwtmzc6j+1bWAEKG3dXkGLSUjKQZnbwMHHYhrlwOGykOQubTqnUA6bakc9DrQMdfDmGQWzAUZII090ETyHLurlnJS/Ba0R34i7hgWjMTmyqeuScxLzAPLbXTapvD8bkRHIZ8lxGZYYDNr7MZpg6ASI2MCqHEPGx3Gug35+HKlsYrtGk5hBgTA8fx13qEwOjdG+OnEWi1wAOrFdI1GhBjlvHlVscQOyufcK6SMjqYnJnbQKM2ZQDnJHaJnxHOtgvGM4DBtCOSiO/kOdduGXNUZS0VdOApk04Gu85xaUV4GnCkB4Gng0q2ppMtBRLw95tljwkR6Nz8KtsNxVlI9ojabGW0+yRrHdqKz4qRhsW6e6xHnp6bVlKFlqVGy4Zj1A6jZd+qR1T5A6eKxVx7FLyQ4nTQ5pjwcbbdg/HD2eKqdbiLP8S9V/wADV1w7iLaFGFwCTH7O4fUw3wFckoNGykmW6cIa37vWEkqpkFZ10YefLnsObkw4eefcQQ2ncdGHeNNtqNhOKgjmDuAwifsjn2aRU4WAzA7aTtsdtZ7v96yLMriOijXCDZyiZkElSD3CkHRu4u4+8H01+Va8YSDqAeYIBB7Pvo0kD+L5jyO9aeSVUTwRj/7OJ6rIsf3Wj/4kaeNTf7HQ2wrZhGxyg5fMD51fthVbXL5j7xyr3sY1EmOz/WlzY6MdjOhrHrWnRx3kK34fGqTFcMuWj+sRl7z7p8GGnxroV85j1nKjTQ6L6nqmo9zgxOb2b5c3cIaTOuU6+Yqlka7E4I51SEzuKueMcHe03XUCdivumPvquOGroTTRi1RGIncGkFvtqQFpWT1p6AJhLY2q1tcPDD3tSdBBJnsAFRMJwK6QGIyL2nRiO1V3NX/BjlLewtNm1Be4RMaSFC76a+flWE5JdFxXyTuF9HAsPcOXWYzdaeUkbHw+FaH26AAbgcth+NVOEsOwDXNDA0jY/WBEx8fOpF45RJhQO3861g99mvRMvY4kaQB6Csj0g4mF5ljy1gCncY6QoojMx8AVHqd6xmL4wxJygL3+8T4lq2x4mzOU6A4zGFmn8+tV2LfqHWO/Tn2zyoOIxBe7DEiB1SZEtzAg6jL+dKqsbddc2Z80T1N8vOdtV10NXkzcYtJfsQoW+yBxaCQVbQ9g2YaMrbEHaobYxpALZhlCwdgBy+UeNJfucu38dt9R3/Og3h36jfSNK82zeg93FTM5RoANYAEbbHl4VDsxrM98QNeXL4UhE/6D8KYqEHXTyj861QiZh8XlkrAMMNpEHu7Yka6a0fDcSZFg68xqdB2aVFAJnUb66qOR28gfhXhajmD6/dTtgbhTTgKGDTw1e4cQ8CnRUTG3SEaBrB9I31pvDMVntr6elYPMlk4M0ULjZPFOmhBqdmrYiySL/cKWR2VGDU4NSodh4pVYjuo9ng95hItkDtML8DrVjY6MvllyR2Kqy08hqR99Q5xXspRYLB9ILqRJzjsfX0bf41ruEceVwN1PYesOzRhqfPtqqwfRhQonNm5mAfLUjwqWnDWU9ULHfImOUiR2VyzcH0bRTXZrMNitBry8vECji4DvHjt2/wCnpWXsNeXU2iT2q2YfA6VKTil2f2LR4jN6FfvrFo0s0C2ucg/CnG3O6z8D6is03SeyrFXLKRpGRgwPZpNWWC4gLgBT2oH962yj1YCk00CZOZY3Vvgw841qL/ZFliSAVncAkKf+Q9X4VPRm/iHxJp9skDVi3ioX5VNgVOK6OZxCuY7GAur6EyD3giqxOgzTrcXL2hTPoTWoFwjs8hFP+kGqUpLoKRS4XoVh03U3D/ebT0WBUwcGUbBU0AhEVVkGcwgTPLXuqZ9Iah3MUQJylu4RPxIpNt9hSRHs8HtqBKTHaAQO4A7DuopdV5R3fgBQG4i/LCufFrK/5zRBiGjW3HdmB+WlAEbFY8/VHmB+NZjijOdMyL9q4Zjw1j1FaLiHFHQdTC3Lh7oA9SZ+FQ1xOIuL+7rbk/WObSN4AInuNWtbEzCYvg7k5gynwJPxIrP8WvmxAYQTMTMaeFdjTh5+slqe32YB+EVyDpljC+LfIhIICgArlzAQQGzMGUHPBI7dByuX1ElGkR41dmTHELk9ZjzKie8z58tqLZvC4RLf3QTqR4Hkdd+/nS3bS5lzKSAwLLIBiYKhxtz5etRMTbRXIEgZhGxB8JB+P31wt3tmpFvWTJ7hpsYA0Mx47nupqWGH3yB2E8+7Wru7eRXy21zJBJDO8G4U3BIUiDyM6jnziXL1tXDKCyzqH1JgTJysDE8t+/TVqhNFbiLQBAEkkbR3ctfKgJ7xme/kd9R86t8bd9qZA30VRJgEkBUkyR4ydqDa4VcW4FyEN7M3AGXXKFZiV0M6KdeXlVe9CAfRNZXYHQDfTXXT4nspikrvInX3orQXOHahVfK0EMp99WEZwYgkazMERrOmgl4KSASbZ398tm3P8IinSGXaYZzsjHwVj8hRv7Ou/wDhXP8A22/CtpwPj+csGYnM5iImIB2HL8Kf0n4m1kWryqWFtiXAUklGXKQWAhRtqRyrvl9S+PRisK+Tl+PzgdZWCsGyypALAEka89T6ij8DwjZVVVdtCeqrHU9oA05691W/Fb1l7buzs1u4HvWkls5f2hRmdWD6HKOwEZtjTejPEms4m5eNtoQPmGUM1uTszt7gBJ1JnQgb1wcqkn8G1aokWOBYhtFsXCREjIwidtxU+x0Mxbf8Er9pkX4ZprQdEeKXb7XLpDgMtvdhlzKsHKu+upk7RHKtSL7Adka712/5MmrMvCjDWP0e3z77218M7n4KB8auMJ0MW39Z2PaBlPxmK0i4lzqDoeYOkd1Kl9v4z66VEssn7KUEiDbwBH1XPianW8J2g+k/OifSz2/GlGMPb8azLHLYHNT8qeuFA2zD0NMGK/M0oxBpAHXCr/e9BT34fbYQwJ9QfUGRQRfp64js8PTcUgFw/CLKe5bUGIJy9YjvY6n1oxwi99MGIpLmOCiWIAkDU8yQAPMkCgYUYYfxH4fhTvYDtP8A1EVU8M6UWr73EtsCUMfaGVSSO4Fo/wB6s1xkVPYBMg7fjNOFuaAcZTfpdOgJLWvzIphH51oP0im/SaKAIT+YpNPyKGcVSfSfCmIJI7/QUhI/Iof0mmNix2j150wKPjt97wb6HdJuW5RlDDKxJJ/iWGBQ6gz3ESDxLjXtBfOYXVObKepDZgJgsFBcg/WOtdE6TO+HxftkZmw7uLlz2bKPZvDAlmYZCNZytybUgQRz7jnFx1/Zm5BJGViWUjbMQXbrbbECfACsZPZRVZ7rs2rGZBLOCWMLmGYglmgLp61L4ngjnDTmzJ7T6oy6chME6bD4VW3sSrKAo9n1g0+ZkgzyJEc+qNaKygCC51VdzpIHKOU6bnbes5UgQ8ofZllMhW62omYGWZg6zFQHtwG89DpptpPjt3VITiZCxGYQV6xkCdyvIP2NvQc+hEnWYg6T1gOcHmPOkgZZWL6WrgNkvnMlSsSsMywVEloAHOefdS8UuOMRbYobU6Gc6uUc6i5LMQMjgaH3WFajopxNEtIcPYzXCAWaRatzbhity9dzMAq7hdDJ1E5Rmuk952FtmCqtx71xSsMJNwITnzFiAEAjkAI3rVIk6f0i4HZtJmTCLzUC1kAACSDlYBQNHGpmGJ30rMXOIXATlWB2W2TKsDKBDBmGgGhJgQK0OPvm9g1xDG4B7EMchCkKQcz+zcsDsetAJAMHkcG2OnVmRmPvHOszMfWvKTpB22IqmNGoGLe1Ny2FDoqkK05XA9oh6k6NIA0I59sUfi3S8tgriYqw9u5cBCrl6jKpUGHYHWZO2mm1ZHiHSE3AQqgSpBEASPaSsEHQgHXt9KrMVinZE/WMfZhsonRczSYjkZO5NRKdDD2cSgDF4UghQCudltsdSFQBMywNZWYirrgRe9aPVdmT6qnOpBzQVBVlUh2PNdG7ZrKJfBImQDox0MantB0+NX+Dx5FsWlbIGfO7B7moOVYYSAQCdecxrtMRYHW+iuFKYZFysoE5Q6lXgkklwWOpJJnTwFA6bcQNjCXGU6xGsbHSYO+pAjv76osB0pi2LVos7tCpCE9ZnUEe8+gzMcxY7eVVnTziwuC4gcdU5ATIVhAeVaNQdRtzGusVu5LjoRrug/FjicOub3kAU+A0We+APIitILHf+fWuW9A+lAsAWmQfrGBOsZetGg1J0J0ge6NSW06i18AT2U4O0DES3JInUUQYc1Q8N42pxLqXUnIpEHSJaTE76D41NwXSVLt+7ZTU2gknkSxYEDwgetVYibiybdt3IJCIzwNzlBOnpWc6I9KGxd2+jwsNNoAR+rnLqTuSSvL61ZnpT+k277W5bskC2sqpEy7BtWLaHKQCABHLUzFV/wCju4fpOghoVROpEMGL69ioYjSQOQrLnb0VR2H6KfzFKmEI2EeEUxuIQJJ21pDxPUCdTJ9I/GtSSQLLVi/0gcda0BaCsrSj5pMFAQW2G4I5GdDWss8VV1DKZVhIIO4PMGuUdNLbrei4WaAxRmgyCzN1SAYnQwYgzECs8jpFItf0b2GOIMQItMGjf9pGp5klAZ7jG2nSfop7TXLug3FvY4kdlzqQvPmCdogDfXc7V07+1BSx9BId9EPbTblnKJZoEgSYAkkAb95A86T+1B3VkOn3FsyLkuLFpgblvWTqCh2IjNl35qIMgirk6ViRVcH6ZE4t3vORbfOgGoFsJqjdnWggty0kxsnB+mdw33N0t7NXuaAjKucqFDGNVAUkRO7eAw93GGCQTALQQxBGsjUaaEsZH8XeKh2eINkZZIVtxsCQNDp4f6k61zeRl0d0fi9psOb9q6jrEjrAayBDQCRBYToSJ2Oxg9CuLriLOUXc1y2JcayAzNAk6tERO3KuO4XihGHazoB7UuDqT7mUrMxByry3Ua9ms/RZxVLWIKtpnVlXaZzKwB/6D+ZrRZLkhOOjrHsO/wDPrTbmGkEBiJESIkd4mR6g1hOkfS6eI4cITkslmbQa5kcEyCQbZXJruNdDqK2uM4wlsAsGCEatAhdozCc3PcAxGtap2RRh+mXRzEC1dfNh7pKwCbEXyIM5SggmO3sEQTB5ZdwZyqG6zA66nUTqORO22p0Irr3T7ioezNtrNy2sMytqCRIjOrAjR1005GdwOPXMeVOgAEkyJYEzpMisMneikGtDKuUxBlY01H5kajn50LGYdctsiDocwAiIbQFuemuwjaTTr+J60kjXeBpuRAjbn+d668fEcvH76zX7jYouqv1fMgNr26jx+FDuXsxkmZ3nc+Pxp2Dw+cmQIAJMtlkDkDrrtyq0xOGS1bnNbLkwBbY3MogTmaIEzEBuW1WkSbLo9xcjhcLktSWVrmc52CkseqYEhWAjONJIBmDgeNLbCqE5M2pVVJBiBAYkbbGY7dafhEGVuvlIAZRGjEyDM+7zAMbxtNQcYOWWIJg93LTw18++rsPR0bEFvomHNgM6/Q1S6y3DC5t1Yg9UgtoGgAkawZHNLiEmR8B+FaN8XeTD2LsuQLZtg3LR9nlBZQFZiwdQCAIAgkgiIJzMfnWm2Bt8R0VFqM1xusl0xlgSi5l1mdddwNp2quwuAt3EY/SArqpKIEJNyADkVphTt8eyu6XOHBpEuoO4U2133+rz8TWH6U9DA8kKVAZVa7cxNsLlb3SVcLlaSp0PrMBzgJHOL9ldGnMSBm+rlltA0Ab/AArVdHeAW71l7j3svscjBRb9ozhmKqQviVECZPlVHxdBnCM4dxmDdYvGRiNCd9Btry3mtJ0IxtlCfaKZuAW0MlFRiQTmKzBnUGCRyFZpbplGo6O8OK47M15S627dt7YQ7+y62qEhD1ZMxrpWA6bYl0xF4CEU3mICzkLSylo5E67iTr2V0jgfSFbYvXb1pkVr5h5R0AL6jOCCwDZ20Gg9a5R0q4o9/EFrjBspKKesCyA6EhiQNjosDXYVb6EH6N4V79zJby52MKSQizvJInSBOg5c67jdzjqG1nQWgS8iC8wViZ5TPeK5R+jm2PpyFzqJIiF1FuV0HvLA8vUV1zH3WIhLaNAWS7ZQs89ATI3pwVWDOYcJxRHErgKjrI46wPUVRIHbEcx/FNWfD+D4rD4x3Ft2R19kHCEKWIGRobWAZ0g6KQKsLHQpbbNi2uqrAO+TJKDQkakgk7DQDbnMnRXOMWbVlVvbgDKBDtoBBBMCRMTO4oUX0OzhnEcM63Gt3P2iswb7f1pPPUHWrHoqGGLtQyySq6ESQTEafGeWtTuOA3MU98KqjPmGTqmYiYnQzqdfxoWG4VfZlKI5JEZ8h94tz0jXWZ9az4uLKuzqt/gtxrZWVDtIyyToJG/PbXxqv45grttS4O1kgttBJgjtaBLeCzWj4XZZbC6sGy6lh1hAAiCTGg276qemXBLl2xPtCQhDEBUkxILSYkwRpOsRW0m6IRF6G2icNBY5be36slshAI2PWM59ter5VhOmdn/tD/rhdUHqxMrmGYjIzSBA1IB90TEidR0eweKtM2W+pVgiqQ8grkJD7EAAAiW2Omswcx0t6PPhrxzCQxL5lBCdZiBAEKpOhgbAgePPkb4GiWx3RJQLqyeehMBR7olmI0GpOoPLnXQsdhAuGFx3csykDLohc6KRKyFJg6xp26TzzgDZbyFd5HZ/CD2GNQdYrbdPcczG2oH6pgMrBQVbNElTOhEER2RtNRjyVBsqUdoscB0fS5ZQlnLHITluH3SQJI3GzelYbp9wM4a8ChaHlllutsM0QZ5ROh28+hdCsQWw8lSBIjsgKFyjXll7t6yX6SuJ23vBMoz2wOtIMgjNk7tSZB7Btz1yS/12Qo/qOaX10IMzlB27Y1ltezSq8Ny7xVnjiTM6mANGLQBoAZ27qrPZ6/mawRQ62dx8vgKtODRm311g5ssbzB5SO8VATDHK50gFR3y0x/Sa8AYABglu3sWZ3ql2Jkm9j2F8sGMZwynfUaq2wnkdhPZXSsP0jAxeHRzNo2ijBnLznBk3CQBmJykxIgxJgmuUrbJbY9pkzHefX41dPwXFZrbCzcI6pDZGyljrvGrQNuwGrTaJLzp7w23bxT+wbKuRGZcygZrklYk6wCuh2Dbc6wGNSAvfy5d0gdxrZ4vhuKYvcu23UALJYFIIHVChljYfV202rP3bLNr3yeY1BBk8v96G9jrRVYRSTHISOe+sDxn5U2+oGx+POrAWQELeBHMaaGdI7qqcQSTIgffOkmhLkyehY7eXw25eVOMZNzox7xqBHyp1tCACDrqfHXl2/wC9SPo8r7mZgSeqDrM7kbxB+FMQ7BIGBAaOrImQGMDTTYzJHjFVV4HWe3sgzHMVc4axc1kMAAI6pWO8CO/fuqBiuHODlCMTMjqtsZgfKmuwYZ+LO+GtWSRktliAAJl2zMTAnXqjf6o0qtuJB7a0HC+i9y5Yz+zdoYqwh19lMZHeV1XVvdmMuu4qFieB3Z0tXDpzQj7tdI85pgfSn1v+X7xUDH+7c8LX+avV6t2I4JxX98b+Y39bVZ8A94fybn+A1er1cxSOh9EP+5n/APW+YrlNj/j/AGf870terT4EaXoL+8D+W/3V07Gfsr/l8qSvVSAjY3/ifyf/AKl+onFv3RPs2P8ADFer1OH3BLoouCftG+yf6XrXt71n+Z/nv16vVWT7hR6NJb/Zny+QqF0k/dMR9g/MUteofQzI4L9nh/Gx/jpWK49+3b+Zc/xTXq9XJPo1j2E4b/mT5NW96X/sMD/y/wBCV6vVzY/sl/fZrPtFx0K/YnxH9IrnfTf9+u/bX+gV6vVvm/5x/kiP3MyeL91/tH5NVdZ/PrXq9WaAkWNrngfvqcvvP9hf6bder1bR7JkWHDv2uG+1b/xTXT7n7tY+0n+akr1axMyB0x95P5T/AOWuej91X+Yv9T16vUZO/wABEocR+zPgf62quwPvjx/CvV6sl0wfaDXfeH5+uK0HRz3rn2l+der1MZ0fhW7eP4VreH/sx4ivV6tokky99Xw/GhP+fU0leqwP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8196" name="AutoShape 4" descr="data:image/jpeg;base64,/9j/4AAQSkZJRgABAQAAAQABAAD/2wCEAAkGBhQSERQUEhIWFRUVFRUVFhgWFBUUFRQUFRQVFRQVFRUXGyYeGBkkGRQUHy8gJCcqLC0sFR4xNTAqNSYrLCkBCQoKDgwOGg8PGikcHBwsLCksLCwsKSksLCwsKSwpKSksLCwsLCwpLCwsLCkpLCkpKSkpKSwsKSwpKSkpLCwpLP/AABEIALEBHAMBIgACEQEDEQH/xAAcAAABBQEBAQAAAAAAAAAAAAADAQIEBQYHAAj/xABIEAACAQIEAgcEBgcGAwkAAAABAhEAAwQSITEFQQYiUWFxgZETMqGxFEJywdHwByMzNFJzshVis8Lh8UOCkiQ1U2ODk6LE0v/EABoBAAMBAQEBAAAAAAAAAAAAAAABAgMEBQb/xAAoEQACAgICAgEDBAMAAAAAAAAAAQIRAyESMRNBUQQygSJhcfAUIzP/2gAMAwEAAhEDEQA/AMTNPFeC04CvpjyTwpwFKFoqpTAYFp4FPC07LTQDQKcBTgtPC0wEUURa8Fp6rQA5aKq01VotsUgCW0qVatdlDtiplkd1ZSZSQS1YnfTvqdYwpFJhlFXWAsA1jJ0Woh+F4T2nV51eYbgkMCRvvROH8JAhhpVxXm5c26idmONbZmON8LjUc9BVFd4flGunb+FdBe0DuJrPccw2uiz5aCtMOa/0sjJD2Y2/ZJ7hVbf029avMXYPOqu/aHbXfE5mmVN0VGaasbqDsqK4reLMyKWNDZzR3WgstWIC1w0xrhojLQytMAZuGmM5ohWmFaABEmmGjFaaVpABIphFGK00rQAKaOl4xTGSkAqaAQLTwtKFp4FMBoSiqK8KItMBAKdFKBTgtOgEVaIFryrRAtADQKIFpQtPVKBCKtHtpSJbo6IKlsY+2tS7IoNuOypNp6yZSJuHXuq5wNvwHnVLauHtqxwp7aykaJm74YwyaNP3VMql4TiQq9bQdnZ41bWLwYSK8fLFqTO2DtBKreM25XfyqbduCCJ7fWslj+IsCQxrTBjcpWvRGWaSK7G2zO1VN8VY38RP+lQLzzzr1EczdlbeFRXWp93wqLcUVqmZMhutAZalulBe3WqIIzLTClHK0lUBGa3Q2SpTUJlpgRytJ7OilafbFICP7KvFRRr4oBoAFcFMiisKTLSoZ4LTwlOC0ZEpgBC04LRglPFugQJUp6rTxbp4t0ANC08CnBKIqUAMUURVp626IqUrAaqUVVpQtPVKlsByCj2xQwKLbWs2UiTbNWOEaCO35VXpp41IRo++s2rLTouBi9gNvnV/wnGxvtt6VkrD1Y4bEwBrXNkhao6IS3ZNxmPOZoPORVRjbufWvYi5JmozirhGiJuyHcao9xqk3R61HK10IxI7zQHFTboqKwqkSyMyUJlqYtiaY1g1akTRCK0MrUu5ZigslWmAApTGt0YrSEUxEYrSAUcrTClADWWRUZkqXFDdaBkUrTlt0QpRrdjSgCOFoiini3TwlKxjAtEUUoWnhaBDQKeop4SnqlAHkFFVaRVoyJUtgIEp626eqURbVRZVDAlES3T1SirbqbHQH2VEURRVWjpYqXIdAEEUZBUuzhJp6YEjlU8kVxYy2tSbST5Ul20AvOafhlms5PRpFbA3KZRbwoOahPQpdgnt60J7NSxSMoqrJormt0E4epz26VbMmq5E0RreH0pj2KsWskUG6tTyZVFViLdQmtGrN11oV2zPKt4yoyaK0rTClS3w5mvNarTkiaIJt0wpUzJTTap2IhlaaVqWbNDa1TsCOEqXaXSg+zqXZtGKTYylv8Y16tsebT8gKYOOf+UPJz/+abkpvs4/00rnbZqkiQnHEnro6+jD7j8KssPcR/cYHuB19N6rrNxv4ge5xPzH31Ps4FHEmyVb+KyVI/6Dy+yah5pR7K8aZLWwaUJT8Gbg0DC6o3EEXF8VJkfHwqbaRbg6vvc1bqtPcDvv/pQvqV70J4X6ISpRkWithiN9D2HQ+hp6Wq15JkcaERakBKWzYNHFrWocikgKpR1t04WqKLdQ5DoEtmpFuxTrdupVuwSalyKSCWLMVa4LCBuetQxbI5VKsYlVBOYadmvyrCctGsVsTHcO20/Co64Er7utExnHyB1R5nb0FUWJx153gecbem1ZeR1RfBB8dAHvA+AJ+QqvtYpGMBwT2TB9DrUHjSgxNzK3YTz74rM4nEspKsJgx2+ndWkcrSJljTN5FIax3CuNvaOmq81Oo8hy8q0y8bR4hdeev4itFlRDgyRkpVMV5cSp5EehoqKp+sPPSn5IsnhIerTXruFkbUYIgGrqPOflR7d22F98E9g1MVLyJFqLZRthaUYSjcQ4vBORR6TVWcbcfVjI7OVLzfAeMl3MIoOpHhz9Kb9HQ9vpTcONdaMVjnpS8syvHErL9pFkjMfAD7zWe6RdJvogQ+xLB51JiCAIGg7+2tJxRslm4ykyEYjLBMwYIB7N/KuUXvaYi9bt3Gd8zACWLEK5gABoBOZt+3srLJ9RNasaxR7J/EP0g3Ay+yRAMqEyM8sygsszoAZGmtdL6NG3fw1q86SbiAsqAt1xoygHXcHT571yrGcH9kksiZl0Oj6ED65Y5c3ao2nWJgbbgPSwNhksKSqW0s28wVgXe5o1ssdDlJ5biTtWcc029spwivRP4tjURjNtS06JaYgIByuXR7zbSBIHdUJOkLcrSR35z8Zo13DCYimpgF5j413RdLdmLXwUlKKaDSg1uZCmvKYMjQ91KKWKQE/CcQYCCM4G0gyO8MNVPnV7hsdbu+9Mjkx1G8/rF6w85rKgVNs35EEKeyd/IyCPWsJ40zWMma/LEA9adVV8pJ/l3Bo/zpwZGJEFHGuU7x27bd8x31R4LiDqCF2MSry4PZo2o8sxq2tYq3cTLdSI+tq62yeYYEvaJ7656lF6NtS7JRUKJMxvopbTt6oOnftQ72LUCVUt36AUb+znQTacuNwCRqOfWiG5a6N3mks8TE5btvQyMtwSGiJEkEzuYb8DR5ZC4IqMRxK6dAMg7hrHidqdh7zRq7DXfMfxrS4VMO4IVVUjdYyx5DTsqNxHgeHIlgRHYw+TGp5WPjRX2eMKmrXx4ZgT6CTUbE9O4IFu3mE6szMukcgv58NxDxuFsAEKbg7JQRPiG+7nULD4VSdQfKJ+NaKCatkt0NudJMYZ/WAdkW0MeBYE0zAdJsTbuFi4cMCCpVADpoeqAQQdeXMVNxHD4AIMjaCMrDxX76hXMJ3a0+Ca0HJ2WuG6U3SsMEOvZ9WNBH31KPE2uBZaABBA0nTes4iad4+NS7V2KhQsfIXG250Hj+TQ0EjKwB7Cdx50rvNMLbVpw0Ty2SLnBdZQzpz0+NesWSpg6UJsYY3px4i06mQY3gzFRxZVoshiIFTcJcG5qjXGqYle7Q798RppU1V6oObc6CNdOZJOWPOhpAmXtpVM1CbSYPpRuHWVzBWuEExpNvntEM1Wh6Ogn/ieINqPSZrPSLKAgUinkBWkTokpI67ntgD57VPtcEw9kSwBjtJb56U+aQqZjypXUivOrESFMduw9TpVpxjpZbWVsoBHPKB8YrDcf6QXDDDriTnGswRpHZB3mr3VtaJ10W91Uabb3bILq0K7BwQBrIWZ8JGxrC8Wwtmzc6j+1bWAEKG3dXkGLSUjKQZnbwMHHYhrlwOGykOQubTqnUA6bakc9DrQMdfDmGQWzAUZII090ETyHLurlnJS/Ba0R34i7hgWjMTmyqeuScxLzAPLbXTapvD8bkRHIZ8lxGZYYDNr7MZpg6ASI2MCqHEPGx3Gug35+HKlsYrtGk5hBgTA8fx13qEwOjdG+OnEWi1wAOrFdI1GhBjlvHlVscQOyufcK6SMjqYnJnbQKM2ZQDnJHaJnxHOtgvGM4DBtCOSiO/kOdduGXNUZS0VdOApk04Gu85xaUV4GnCkB4Gng0q2ppMtBRLw95tljwkR6Nz8KtsNxVlI9ojabGW0+yRrHdqKz4qRhsW6e6xHnp6bVlKFlqVGy4Zj1A6jZd+qR1T5A6eKxVx7FLyQ4nTQ5pjwcbbdg/HD2eKqdbiLP8S9V/wADV1w7iLaFGFwCTH7O4fUw3wFckoNGykmW6cIa37vWEkqpkFZ10YefLnsObkw4eefcQQ2ncdGHeNNtqNhOKgjmDuAwifsjn2aRU4WAzA7aTtsdtZ7v96yLMriOijXCDZyiZkElSD3CkHRu4u4+8H01+Va8YSDqAeYIBB7Pvo0kD+L5jyO9aeSVUTwRj/7OJ6rIsf3Wj/4kaeNTf7HQ2wrZhGxyg5fMD51fthVbXL5j7xyr3sY1EmOz/WlzY6MdjOhrHrWnRx3kK34fGqTFcMuWj+sRl7z7p8GGnxroV85j1nKjTQ6L6nqmo9zgxOb2b5c3cIaTOuU6+Yqlka7E4I51SEzuKueMcHe03XUCdivumPvquOGroTTRi1RGIncGkFvtqQFpWT1p6AJhLY2q1tcPDD3tSdBBJnsAFRMJwK6QGIyL2nRiO1V3NX/BjlLewtNm1Be4RMaSFC76a+flWE5JdFxXyTuF9HAsPcOXWYzdaeUkbHw+FaH26AAbgcth+NVOEsOwDXNDA0jY/WBEx8fOpF45RJhQO3861g99mvRMvY4kaQB6Csj0g4mF5ljy1gCncY6QoojMx8AVHqd6xmL4wxJygL3+8T4lq2x4mzOU6A4zGFmn8+tV2LfqHWO/Tn2zyoOIxBe7DEiB1SZEtzAg6jL+dKqsbddc2Z80T1N8vOdtV10NXkzcYtJfsQoW+yBxaCQVbQ9g2YaMrbEHaobYxpALZhlCwdgBy+UeNJfucu38dt9R3/Og3h36jfSNK82zeg93FTM5RoANYAEbbHl4VDsxrM98QNeXL4UhE/6D8KYqEHXTyj861QiZh8XlkrAMMNpEHu7Yka6a0fDcSZFg68xqdB2aVFAJnUb66qOR28gfhXhajmD6/dTtgbhTTgKGDTw1e4cQ8CnRUTG3SEaBrB9I31pvDMVntr6elYPMlk4M0ULjZPFOmhBqdmrYiySL/cKWR2VGDU4NSodh4pVYjuo9ng95hItkDtML8DrVjY6MvllyR2Kqy08hqR99Q5xXspRYLB9ILqRJzjsfX0bf41ruEceVwN1PYesOzRhqfPtqqwfRhQonNm5mAfLUjwqWnDWU9ULHfImOUiR2VyzcH0bRTXZrMNitBry8vECji4DvHjt2/wCnpWXsNeXU2iT2q2YfA6VKTil2f2LR4jN6FfvrFo0s0C2ucg/CnG3O6z8D6is03SeyrFXLKRpGRgwPZpNWWC4gLgBT2oH962yj1YCk00CZOZY3Vvgw841qL/ZFliSAVncAkKf+Q9X4VPRm/iHxJp9skDVi3ioX5VNgVOK6OZxCuY7GAur6EyD3giqxOgzTrcXL2hTPoTWoFwjs8hFP+kGqUpLoKRS4XoVh03U3D/ebT0WBUwcGUbBU0AhEVVkGcwgTPLXuqZ9Iah3MUQJylu4RPxIpNt9hSRHs8HtqBKTHaAQO4A7DuopdV5R3fgBQG4i/LCufFrK/5zRBiGjW3HdmB+WlAEbFY8/VHmB+NZjijOdMyL9q4Zjw1j1FaLiHFHQdTC3Lh7oA9SZ+FQ1xOIuL+7rbk/WObSN4AInuNWtbEzCYvg7k5gynwJPxIrP8WvmxAYQTMTMaeFdjTh5+slqe32YB+EVyDpljC+LfIhIICgArlzAQQGzMGUHPBI7dByuX1ElGkR41dmTHELk9ZjzKie8z58tqLZvC4RLf3QTqR4Hkdd+/nS3bS5lzKSAwLLIBiYKhxtz5etRMTbRXIEgZhGxB8JB+P31wt3tmpFvWTJ7hpsYA0Mx47nupqWGH3yB2E8+7Wru7eRXy21zJBJDO8G4U3BIUiDyM6jnziXL1tXDKCyzqH1JgTJysDE8t+/TVqhNFbiLQBAEkkbR3ctfKgJ7xme/kd9R86t8bd9qZA30VRJgEkBUkyR4ydqDa4VcW4FyEN7M3AGXXKFZiV0M6KdeXlVe9CAfRNZXYHQDfTXXT4nspikrvInX3orQXOHahVfK0EMp99WEZwYgkazMERrOmgl4KSASbZ398tm3P8IinSGXaYZzsjHwVj8hRv7Ou/wDhXP8A22/CtpwPj+csGYnM5iImIB2HL8Kf0n4m1kWryqWFtiXAUklGXKQWAhRtqRyrvl9S+PRisK+Tl+PzgdZWCsGyypALAEka89T6ij8DwjZVVVdtCeqrHU9oA05691W/Fb1l7buzs1u4HvWkls5f2hRmdWD6HKOwEZtjTejPEms4m5eNtoQPmGUM1uTszt7gBJ1JnQgb1wcqkn8G1aokWOBYhtFsXCREjIwidtxU+x0Mxbf8Er9pkX4ZprQdEeKXb7XLpDgMtvdhlzKsHKu+upk7RHKtSL7Adka712/5MmrMvCjDWP0e3z77218M7n4KB8auMJ0MW39Z2PaBlPxmK0i4lzqDoeYOkd1Kl9v4z66VEssn7KUEiDbwBH1XPianW8J2g+k/OifSz2/GlGMPb8azLHLYHNT8qeuFA2zD0NMGK/M0oxBpAHXCr/e9BT34fbYQwJ9QfUGRQRfp64js8PTcUgFw/CLKe5bUGIJy9YjvY6n1oxwi99MGIpLmOCiWIAkDU8yQAPMkCgYUYYfxH4fhTvYDtP8A1EVU8M6UWr73EtsCUMfaGVSSO4Fo/wB6s1xkVPYBMg7fjNOFuaAcZTfpdOgJLWvzIphH51oP0im/SaKAIT+YpNPyKGcVSfSfCmIJI7/QUhI/Iof0mmNix2j150wKPjt97wb6HdJuW5RlDDKxJJ/iWGBQ6gz3ESDxLjXtBfOYXVObKepDZgJgsFBcg/WOtdE6TO+HxftkZmw7uLlz2bKPZvDAlmYZCNZytybUgQRz7jnFx1/Zm5BJGViWUjbMQXbrbbECfACsZPZRVZ7rs2rGZBLOCWMLmGYglmgLp61L4ngjnDTmzJ7T6oy6chME6bD4VW3sSrKAo9n1g0+ZkgzyJEc+qNaKygCC51VdzpIHKOU6bnbes5UgQ8ofZllMhW62omYGWZg6zFQHtwG89DpptpPjt3VITiZCxGYQV6xkCdyvIP2NvQc+hEnWYg6T1gOcHmPOkgZZWL6WrgNkvnMlSsSsMywVEloAHOefdS8UuOMRbYobU6Gc6uUc6i5LMQMjgaH3WFajopxNEtIcPYzXCAWaRatzbhity9dzMAq7hdDJ1E5Rmuk952FtmCqtx71xSsMJNwITnzFiAEAjkAI3rVIk6f0i4HZtJmTCLzUC1kAACSDlYBQNHGpmGJ30rMXOIXATlWB2W2TKsDKBDBmGgGhJgQK0OPvm9g1xDG4B7EMchCkKQcz+zcsDsetAJAMHkcG2OnVmRmPvHOszMfWvKTpB22IqmNGoGLe1Ny2FDoqkK05XA9oh6k6NIA0I59sUfi3S8tgriYqw9u5cBCrl6jKpUGHYHWZO2mm1ZHiHSE3AQqgSpBEASPaSsEHQgHXt9KrMVinZE/WMfZhsonRczSYjkZO5NRKdDD2cSgDF4UghQCudltsdSFQBMywNZWYirrgRe9aPVdmT6qnOpBzQVBVlUh2PNdG7ZrKJfBImQDox0MantB0+NX+Dx5FsWlbIGfO7B7moOVYYSAQCdecxrtMRYHW+iuFKYZFysoE5Q6lXgkklwWOpJJnTwFA6bcQNjCXGU6xGsbHSYO+pAjv76osB0pi2LVos7tCpCE9ZnUEe8+gzMcxY7eVVnTziwuC4gcdU5ATIVhAeVaNQdRtzGusVu5LjoRrug/FjicOub3kAU+A0We+APIitILHf+fWuW9A+lAsAWmQfrGBOsZetGg1J0J0ge6NSW06i18AT2U4O0DES3JInUUQYc1Q8N42pxLqXUnIpEHSJaTE76D41NwXSVLt+7ZTU2gknkSxYEDwgetVYibiybdt3IJCIzwNzlBOnpWc6I9KGxd2+jwsNNoAR+rnLqTuSSvL61ZnpT+k277W5bskC2sqpEy7BtWLaHKQCABHLUzFV/wCju4fpOghoVROpEMGL69ioYjSQOQrLnb0VR2H6KfzFKmEI2EeEUxuIQJJ21pDxPUCdTJ9I/GtSSQLLVi/0gcda0BaCsrSj5pMFAQW2G4I5GdDWss8VV1DKZVhIIO4PMGuUdNLbrei4WaAxRmgyCzN1SAYnQwYgzECs8jpFItf0b2GOIMQItMGjf9pGp5klAZ7jG2nSfop7TXLug3FvY4kdlzqQvPmCdogDfXc7V07+1BSx9BId9EPbTblnKJZoEgSYAkkAb95A86T+1B3VkOn3FsyLkuLFpgblvWTqCh2IjNl35qIMgirk6ViRVcH6ZE4t3vORbfOgGoFsJqjdnWggty0kxsnB+mdw33N0t7NXuaAjKucqFDGNVAUkRO7eAw93GGCQTALQQxBGsjUaaEsZH8XeKh2eINkZZIVtxsCQNDp4f6k61zeRl0d0fi9psOb9q6jrEjrAayBDQCRBYToSJ2Oxg9CuLriLOUXc1y2JcayAzNAk6tERO3KuO4XihGHazoB7UuDqT7mUrMxByry3Ua9ms/RZxVLWIKtpnVlXaZzKwB/6D+ZrRZLkhOOjrHsO/wDPrTbmGkEBiJESIkd4mR6g1hOkfS6eI4cITkslmbQa5kcEyCQbZXJruNdDqK2uM4wlsAsGCEatAhdozCc3PcAxGtap2RRh+mXRzEC1dfNh7pKwCbEXyIM5SggmO3sEQTB5ZdwZyqG6zA66nUTqORO22p0Irr3T7ioezNtrNy2sMytqCRIjOrAjR1005GdwOPXMeVOgAEkyJYEzpMisMneikGtDKuUxBlY01H5kajn50LGYdctsiDocwAiIbQFuemuwjaTTr+J60kjXeBpuRAjbn+d668fEcvH76zX7jYouqv1fMgNr26jx+FDuXsxkmZ3nc+Pxp2Dw+cmQIAJMtlkDkDrrtyq0xOGS1bnNbLkwBbY3MogTmaIEzEBuW1WkSbLo9xcjhcLktSWVrmc52CkseqYEhWAjONJIBmDgeNLbCqE5M2pVVJBiBAYkbbGY7dafhEGVuvlIAZRGjEyDM+7zAMbxtNQcYOWWIJg93LTw18++rsPR0bEFvomHNgM6/Q1S6y3DC5t1Yg9UgtoGgAkawZHNLiEmR8B+FaN8XeTD2LsuQLZtg3LR9nlBZQFZiwdQCAIAgkgiIJzMfnWm2Bt8R0VFqM1xusl0xlgSi5l1mdddwNp2quwuAt3EY/SArqpKIEJNyADkVphTt8eyu6XOHBpEuoO4U2133+rz8TWH6U9DA8kKVAZVa7cxNsLlb3SVcLlaSp0PrMBzgJHOL9ldGnMSBm+rlltA0Ab/AArVdHeAW71l7j3svscjBRb9ozhmKqQviVECZPlVHxdBnCM4dxmDdYvGRiNCd9Btry3mtJ0IxtlCfaKZuAW0MlFRiQTmKzBnUGCRyFZpbplGo6O8OK47M15S627dt7YQ7+y62qEhD1ZMxrpWA6bYl0xF4CEU3mICzkLSylo5E67iTr2V0jgfSFbYvXb1pkVr5h5R0AL6jOCCwDZ20Gg9a5R0q4o9/EFrjBspKKesCyA6EhiQNjosDXYVb6EH6N4V79zJby52MKSQizvJInSBOg5c67jdzjqG1nQWgS8iC8wViZ5TPeK5R+jm2PpyFzqJIiF1FuV0HvLA8vUV1zH3WIhLaNAWS7ZQs89ATI3pwVWDOYcJxRHErgKjrI46wPUVRIHbEcx/FNWfD+D4rD4x3Ft2R19kHCEKWIGRobWAZ0g6KQKsLHQpbbNi2uqrAO+TJKDQkakgk7DQDbnMnRXOMWbVlVvbgDKBDtoBBBMCRMTO4oUX0OzhnEcM63Gt3P2iswb7f1pPPUHWrHoqGGLtQyySq6ESQTEafGeWtTuOA3MU98KqjPmGTqmYiYnQzqdfxoWG4VfZlKI5JEZ8h94tz0jXWZ9az4uLKuzqt/gtxrZWVDtIyyToJG/PbXxqv45grttS4O1kgttBJgjtaBLeCzWj4XZZbC6sGy6lh1hAAiCTGg276qemXBLl2xPtCQhDEBUkxILSYkwRpOsRW0m6IRF6G2icNBY5be36slshAI2PWM59ter5VhOmdn/tD/rhdUHqxMrmGYjIzSBA1IB90TEidR0eweKtM2W+pVgiqQ8grkJD7EAAAiW2Omswcx0t6PPhrxzCQxL5lBCdZiBAEKpOhgbAgePPkb4GiWx3RJQLqyeehMBR7olmI0GpOoPLnXQsdhAuGFx3csykDLohc6KRKyFJg6xp26TzzgDZbyFd5HZ/CD2GNQdYrbdPcczG2oH6pgMrBQVbNElTOhEER2RtNRjyVBsqUdoscB0fS5ZQlnLHITluH3SQJI3GzelYbp9wM4a8ChaHlllutsM0QZ5ROh28+hdCsQWw8lSBIjsgKFyjXll7t6yX6SuJ23vBMoz2wOtIMgjNk7tSZB7Btz1yS/12Qo/qOaX10IMzlB27Y1ltezSq8Ny7xVnjiTM6mANGLQBoAZ27qrPZ6/mawRQ62dx8vgKtODRm311g5ssbzB5SO8VATDHK50gFR3y0x/Sa8AYABglu3sWZ3ql2Jkm9j2F8sGMZwynfUaq2wnkdhPZXSsP0jAxeHRzNo2ijBnLznBk3CQBmJykxIgxJgmuUrbJbY9pkzHefX41dPwXFZrbCzcI6pDZGyljrvGrQNuwGrTaJLzp7w23bxT+wbKuRGZcygZrklYk6wCuh2Dbc6wGNSAvfy5d0gdxrZ4vhuKYvcu23UALJYFIIHVChljYfV202rP3bLNr3yeY1BBk8v96G9jrRVYRSTHISOe+sDxn5U2+oGx+POrAWQELeBHMaaGdI7qqcQSTIgffOkmhLkyehY7eXw25eVOMZNzox7xqBHyp1tCACDrqfHXl2/wC9SPo8r7mZgSeqDrM7kbxB+FMQ7BIGBAaOrImQGMDTTYzJHjFVV4HWe3sgzHMVc4axc1kMAAI6pWO8CO/fuqBiuHODlCMTMjqtsZgfKmuwYZ+LO+GtWSRktliAAJl2zMTAnXqjf6o0qtuJB7a0HC+i9y5Yz+zdoYqwh19lMZHeV1XVvdmMuu4qFieB3Z0tXDpzQj7tdI85pgfSn1v+X7xUDH+7c8LX+avV6t2I4JxX98b+Y39bVZ8A94fybn+A1er1cxSOh9EP+5n/APW+YrlNj/j/AGf870terT4EaXoL+8D+W/3V07Gfsr/l8qSvVSAjY3/ifyf/AKl+onFv3RPs2P8ADFer1OH3BLoouCftG+yf6XrXt71n+Z/nv16vVWT7hR6NJb/Zny+QqF0k/dMR9g/MUteofQzI4L9nh/Gx/jpWK49+3b+Zc/xTXq9XJPo1j2E4b/mT5NW96X/sMD/y/wBCV6vVzY/sl/fZrPtFx0K/YnxH9IrnfTf9+u/bX+gV6vVvm/5x/kiP3MyeL91/tH5NVdZ/PrXq9WaAkWNrngfvqcvvP9hf6bder1bR7JkWHDv2uG+1b/xTXT7n7tY+0n+akr1axMyB0x95P5T/AOWuej91X+Yv9T16vUZO/wABEocR+zPgf62quwPvjx/CvV6sl0wfaDXfeH5+uK0HRz3rn2l+der1MZ0fhW7eP4VreH/sx4ivV6tokky99Xw/GhP+fU0leqwP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grpSp>
        <p:nvGrpSpPr>
          <p:cNvPr id="15" name="14 Grupo"/>
          <p:cNvGrpSpPr/>
          <p:nvPr/>
        </p:nvGrpSpPr>
        <p:grpSpPr>
          <a:xfrm>
            <a:off x="707181" y="3356993"/>
            <a:ext cx="8041283" cy="2520000"/>
            <a:chOff x="707181" y="3356993"/>
            <a:chExt cx="8041283" cy="2520000"/>
          </a:xfrm>
        </p:grpSpPr>
        <p:sp>
          <p:nvSpPr>
            <p:cNvPr id="16" name="15 Acorde"/>
            <p:cNvSpPr/>
            <p:nvPr/>
          </p:nvSpPr>
          <p:spPr>
            <a:xfrm rot="16200000">
              <a:off x="6228464" y="3356993"/>
              <a:ext cx="2520000" cy="2520000"/>
            </a:xfrm>
            <a:prstGeom prst="chord">
              <a:avLst>
                <a:gd name="adj1" fmla="val 2718342"/>
                <a:gd name="adj2" fmla="val 18888443"/>
              </a:avLst>
            </a:prstGeom>
            <a:solidFill>
              <a:schemeClr val="accent1">
                <a:alpha val="10000"/>
              </a:schemeClr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17" name="16 Elipse"/>
            <p:cNvSpPr/>
            <p:nvPr/>
          </p:nvSpPr>
          <p:spPr>
            <a:xfrm>
              <a:off x="6948264" y="5373240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18" name="17 Elipse"/>
            <p:cNvSpPr/>
            <p:nvPr/>
          </p:nvSpPr>
          <p:spPr>
            <a:xfrm>
              <a:off x="7236320" y="5373216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19" name="18 Elipse"/>
            <p:cNvSpPr/>
            <p:nvPr/>
          </p:nvSpPr>
          <p:spPr>
            <a:xfrm>
              <a:off x="7524352" y="5373216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20" name="19 Elipse"/>
            <p:cNvSpPr/>
            <p:nvPr/>
          </p:nvSpPr>
          <p:spPr>
            <a:xfrm>
              <a:off x="7812384" y="5373216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21" name="20 Elipse"/>
            <p:cNvSpPr/>
            <p:nvPr/>
          </p:nvSpPr>
          <p:spPr>
            <a:xfrm>
              <a:off x="7092280" y="5157192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22" name="21 Elipse"/>
            <p:cNvSpPr/>
            <p:nvPr/>
          </p:nvSpPr>
          <p:spPr>
            <a:xfrm>
              <a:off x="7380312" y="5157192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23" name="22 Elipse"/>
            <p:cNvSpPr/>
            <p:nvPr/>
          </p:nvSpPr>
          <p:spPr>
            <a:xfrm>
              <a:off x="7668344" y="5157192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24" name="23 Elipse"/>
            <p:cNvSpPr/>
            <p:nvPr/>
          </p:nvSpPr>
          <p:spPr>
            <a:xfrm>
              <a:off x="7092304" y="5589240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25" name="24 Elipse"/>
            <p:cNvSpPr/>
            <p:nvPr/>
          </p:nvSpPr>
          <p:spPr>
            <a:xfrm>
              <a:off x="7380336" y="5589240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26" name="25 Elipse"/>
            <p:cNvSpPr/>
            <p:nvPr/>
          </p:nvSpPr>
          <p:spPr>
            <a:xfrm>
              <a:off x="7668368" y="5589240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27" name="26 Elipse"/>
            <p:cNvSpPr/>
            <p:nvPr/>
          </p:nvSpPr>
          <p:spPr>
            <a:xfrm>
              <a:off x="6660256" y="5373216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28" name="27 Elipse"/>
            <p:cNvSpPr/>
            <p:nvPr/>
          </p:nvSpPr>
          <p:spPr>
            <a:xfrm>
              <a:off x="6516216" y="5157192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29" name="28 Elipse"/>
            <p:cNvSpPr/>
            <p:nvPr/>
          </p:nvSpPr>
          <p:spPr>
            <a:xfrm>
              <a:off x="6804248" y="5157192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30" name="29 Elipse"/>
            <p:cNvSpPr/>
            <p:nvPr/>
          </p:nvSpPr>
          <p:spPr>
            <a:xfrm>
              <a:off x="8100440" y="5373216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31" name="30 Elipse"/>
            <p:cNvSpPr/>
            <p:nvPr/>
          </p:nvSpPr>
          <p:spPr>
            <a:xfrm>
              <a:off x="7956400" y="5157192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32" name="31 Elipse"/>
            <p:cNvSpPr/>
            <p:nvPr/>
          </p:nvSpPr>
          <p:spPr>
            <a:xfrm>
              <a:off x="8244432" y="5157192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33" name="32 Elipse"/>
            <p:cNvSpPr/>
            <p:nvPr/>
          </p:nvSpPr>
          <p:spPr>
            <a:xfrm>
              <a:off x="6948240" y="4941192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34" name="33 Elipse"/>
            <p:cNvSpPr/>
            <p:nvPr/>
          </p:nvSpPr>
          <p:spPr>
            <a:xfrm>
              <a:off x="7236296" y="4941168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35" name="34 Elipse"/>
            <p:cNvSpPr/>
            <p:nvPr/>
          </p:nvSpPr>
          <p:spPr>
            <a:xfrm>
              <a:off x="7524328" y="4941168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36" name="35 Elipse"/>
            <p:cNvSpPr/>
            <p:nvPr/>
          </p:nvSpPr>
          <p:spPr>
            <a:xfrm>
              <a:off x="7812360" y="4941168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37" name="36 Elipse"/>
            <p:cNvSpPr/>
            <p:nvPr/>
          </p:nvSpPr>
          <p:spPr>
            <a:xfrm>
              <a:off x="6660232" y="4941168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38" name="37 Elipse"/>
            <p:cNvSpPr/>
            <p:nvPr/>
          </p:nvSpPr>
          <p:spPr>
            <a:xfrm>
              <a:off x="8100416" y="4941168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39" name="38 Elipse"/>
            <p:cNvSpPr/>
            <p:nvPr/>
          </p:nvSpPr>
          <p:spPr>
            <a:xfrm>
              <a:off x="8388448" y="4941168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40" name="39 Elipse"/>
            <p:cNvSpPr/>
            <p:nvPr/>
          </p:nvSpPr>
          <p:spPr>
            <a:xfrm>
              <a:off x="6372200" y="4941168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41" name="40 Elipse"/>
            <p:cNvSpPr/>
            <p:nvPr/>
          </p:nvSpPr>
          <p:spPr>
            <a:xfrm>
              <a:off x="7092280" y="4725144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42" name="41 Elipse"/>
            <p:cNvSpPr/>
            <p:nvPr/>
          </p:nvSpPr>
          <p:spPr>
            <a:xfrm>
              <a:off x="7380312" y="4725144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43" name="42 Elipse"/>
            <p:cNvSpPr/>
            <p:nvPr/>
          </p:nvSpPr>
          <p:spPr>
            <a:xfrm>
              <a:off x="7668344" y="4725144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44" name="43 Elipse"/>
            <p:cNvSpPr/>
            <p:nvPr/>
          </p:nvSpPr>
          <p:spPr>
            <a:xfrm>
              <a:off x="6516216" y="4725144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45" name="44 Elipse"/>
            <p:cNvSpPr/>
            <p:nvPr/>
          </p:nvSpPr>
          <p:spPr>
            <a:xfrm>
              <a:off x="6804248" y="4725144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46" name="45 Elipse"/>
            <p:cNvSpPr/>
            <p:nvPr/>
          </p:nvSpPr>
          <p:spPr>
            <a:xfrm>
              <a:off x="7956400" y="4725144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47" name="46 Elipse"/>
            <p:cNvSpPr/>
            <p:nvPr/>
          </p:nvSpPr>
          <p:spPr>
            <a:xfrm>
              <a:off x="8244432" y="4725144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48" name="47 Elipse"/>
            <p:cNvSpPr/>
            <p:nvPr/>
          </p:nvSpPr>
          <p:spPr>
            <a:xfrm>
              <a:off x="6948240" y="4509144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49" name="48 Elipse"/>
            <p:cNvSpPr/>
            <p:nvPr/>
          </p:nvSpPr>
          <p:spPr>
            <a:xfrm>
              <a:off x="7236296" y="4509120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50" name="49 Elipse"/>
            <p:cNvSpPr/>
            <p:nvPr/>
          </p:nvSpPr>
          <p:spPr>
            <a:xfrm>
              <a:off x="7524328" y="4509120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51" name="50 Elipse"/>
            <p:cNvSpPr/>
            <p:nvPr/>
          </p:nvSpPr>
          <p:spPr>
            <a:xfrm>
              <a:off x="7812360" y="4509120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52" name="51 Elipse"/>
            <p:cNvSpPr/>
            <p:nvPr/>
          </p:nvSpPr>
          <p:spPr>
            <a:xfrm>
              <a:off x="6660232" y="4509120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53" name="52 Elipse"/>
            <p:cNvSpPr/>
            <p:nvPr/>
          </p:nvSpPr>
          <p:spPr>
            <a:xfrm>
              <a:off x="8100416" y="4509120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54" name="53 Elipse"/>
            <p:cNvSpPr/>
            <p:nvPr/>
          </p:nvSpPr>
          <p:spPr>
            <a:xfrm>
              <a:off x="8388448" y="4509120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55" name="54 Elipse"/>
            <p:cNvSpPr/>
            <p:nvPr/>
          </p:nvSpPr>
          <p:spPr>
            <a:xfrm>
              <a:off x="6372200" y="4509120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56" name="55 Elipse"/>
            <p:cNvSpPr/>
            <p:nvPr/>
          </p:nvSpPr>
          <p:spPr>
            <a:xfrm>
              <a:off x="995213" y="4437136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57" name="56 Elipse"/>
            <p:cNvSpPr/>
            <p:nvPr/>
          </p:nvSpPr>
          <p:spPr>
            <a:xfrm>
              <a:off x="1283245" y="4437136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58" name="57 Elipse"/>
            <p:cNvSpPr/>
            <p:nvPr/>
          </p:nvSpPr>
          <p:spPr>
            <a:xfrm>
              <a:off x="7668344" y="4293096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59" name="58 Elipse"/>
            <p:cNvSpPr/>
            <p:nvPr/>
          </p:nvSpPr>
          <p:spPr>
            <a:xfrm>
              <a:off x="1979712" y="4653136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60" name="59 Elipse"/>
            <p:cNvSpPr/>
            <p:nvPr/>
          </p:nvSpPr>
          <p:spPr>
            <a:xfrm>
              <a:off x="707181" y="4437136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61" name="60 Elipse"/>
            <p:cNvSpPr/>
            <p:nvPr/>
          </p:nvSpPr>
          <p:spPr>
            <a:xfrm>
              <a:off x="7956400" y="4293096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62" name="61 Elipse"/>
            <p:cNvSpPr/>
            <p:nvPr/>
          </p:nvSpPr>
          <p:spPr>
            <a:xfrm>
              <a:off x="8244432" y="4293096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</p:grpSp>
      <p:grpSp>
        <p:nvGrpSpPr>
          <p:cNvPr id="63" name="62 Grupo"/>
          <p:cNvGrpSpPr/>
          <p:nvPr/>
        </p:nvGrpSpPr>
        <p:grpSpPr>
          <a:xfrm>
            <a:off x="323528" y="1988840"/>
            <a:ext cx="5040560" cy="3770168"/>
            <a:chOff x="251520" y="2179112"/>
            <a:chExt cx="5040560" cy="3770168"/>
          </a:xfrm>
        </p:grpSpPr>
        <p:grpSp>
          <p:nvGrpSpPr>
            <p:cNvPr id="64" name="63 Grupo"/>
            <p:cNvGrpSpPr/>
            <p:nvPr/>
          </p:nvGrpSpPr>
          <p:grpSpPr>
            <a:xfrm>
              <a:off x="3203848" y="2564904"/>
              <a:ext cx="2088232" cy="2628292"/>
              <a:chOff x="251520" y="2564904"/>
              <a:chExt cx="2088232" cy="2628292"/>
            </a:xfrm>
          </p:grpSpPr>
          <p:sp>
            <p:nvSpPr>
              <p:cNvPr id="72" name="71 Operación manual"/>
              <p:cNvSpPr/>
              <p:nvPr/>
            </p:nvSpPr>
            <p:spPr>
              <a:xfrm>
                <a:off x="251520" y="5085184"/>
                <a:ext cx="2088232" cy="108012"/>
              </a:xfrm>
              <a:prstGeom prst="flowChartManualOperation">
                <a:avLst/>
              </a:prstGeom>
              <a:solidFill>
                <a:srgbClr val="00206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L"/>
              </a:p>
            </p:txBody>
          </p:sp>
          <p:cxnSp>
            <p:nvCxnSpPr>
              <p:cNvPr id="73" name="72 Conector recto"/>
              <p:cNvCxnSpPr/>
              <p:nvPr/>
            </p:nvCxnSpPr>
            <p:spPr>
              <a:xfrm flipV="1">
                <a:off x="251520" y="2564904"/>
                <a:ext cx="1044116" cy="252028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73 Conector recto"/>
              <p:cNvCxnSpPr/>
              <p:nvPr/>
            </p:nvCxnSpPr>
            <p:spPr>
              <a:xfrm flipH="1" flipV="1">
                <a:off x="1295636" y="2564904"/>
                <a:ext cx="1044116" cy="252028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5" name="64 Grupo"/>
            <p:cNvGrpSpPr/>
            <p:nvPr/>
          </p:nvGrpSpPr>
          <p:grpSpPr>
            <a:xfrm>
              <a:off x="251520" y="2564904"/>
              <a:ext cx="2088232" cy="2628292"/>
              <a:chOff x="251520" y="2564904"/>
              <a:chExt cx="2088232" cy="2628292"/>
            </a:xfrm>
          </p:grpSpPr>
          <p:sp>
            <p:nvSpPr>
              <p:cNvPr id="69" name="68 Operación manual"/>
              <p:cNvSpPr/>
              <p:nvPr/>
            </p:nvSpPr>
            <p:spPr>
              <a:xfrm>
                <a:off x="251520" y="5085184"/>
                <a:ext cx="2088232" cy="108012"/>
              </a:xfrm>
              <a:prstGeom prst="flowChartManualOperation">
                <a:avLst/>
              </a:prstGeom>
              <a:solidFill>
                <a:srgbClr val="00206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L"/>
              </a:p>
            </p:txBody>
          </p:sp>
          <p:cxnSp>
            <p:nvCxnSpPr>
              <p:cNvPr id="70" name="69 Conector recto"/>
              <p:cNvCxnSpPr/>
              <p:nvPr/>
            </p:nvCxnSpPr>
            <p:spPr>
              <a:xfrm flipV="1">
                <a:off x="251520" y="2564904"/>
                <a:ext cx="1044116" cy="252028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70 Conector recto"/>
              <p:cNvCxnSpPr/>
              <p:nvPr/>
            </p:nvCxnSpPr>
            <p:spPr>
              <a:xfrm flipH="1" flipV="1">
                <a:off x="1295636" y="2564904"/>
                <a:ext cx="1044116" cy="252028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6" name="65 Triángulo isósceles"/>
            <p:cNvSpPr/>
            <p:nvPr/>
          </p:nvSpPr>
          <p:spPr>
            <a:xfrm>
              <a:off x="1295636" y="5589240"/>
              <a:ext cx="2952328" cy="360040"/>
            </a:xfrm>
            <a:prstGeom prst="triangl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67" name="66 Operación manual"/>
            <p:cNvSpPr/>
            <p:nvPr/>
          </p:nvSpPr>
          <p:spPr>
            <a:xfrm rot="10800000">
              <a:off x="2507710" y="2179112"/>
              <a:ext cx="528180" cy="3590148"/>
            </a:xfrm>
            <a:prstGeom prst="flowChartManualOperation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68" name="67 Abrir corchete"/>
            <p:cNvSpPr/>
            <p:nvPr/>
          </p:nvSpPr>
          <p:spPr>
            <a:xfrm rot="5400000">
              <a:off x="2710366" y="1099314"/>
              <a:ext cx="122867" cy="2952328"/>
            </a:xfrm>
            <a:prstGeom prst="leftBracket">
              <a:avLst>
                <a:gd name="adj" fmla="val 41556"/>
              </a:avLst>
            </a:prstGeom>
            <a:ln w="1016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</p:grpSp>
      <p:sp>
        <p:nvSpPr>
          <p:cNvPr id="75" name="74 Elipse"/>
          <p:cNvSpPr/>
          <p:nvPr/>
        </p:nvSpPr>
        <p:spPr>
          <a:xfrm>
            <a:off x="3491880" y="4633754"/>
            <a:ext cx="216000" cy="216000"/>
          </a:xfrm>
          <a:prstGeom prst="ellipse">
            <a:avLst/>
          </a:prstGeom>
          <a:solidFill>
            <a:srgbClr val="00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6" name="75 Elipse"/>
          <p:cNvSpPr/>
          <p:nvPr/>
        </p:nvSpPr>
        <p:spPr>
          <a:xfrm>
            <a:off x="3779936" y="4633730"/>
            <a:ext cx="216000" cy="216000"/>
          </a:xfrm>
          <a:prstGeom prst="ellipse">
            <a:avLst/>
          </a:prstGeom>
          <a:solidFill>
            <a:srgbClr val="00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7" name="76 Elipse"/>
          <p:cNvSpPr/>
          <p:nvPr/>
        </p:nvSpPr>
        <p:spPr>
          <a:xfrm>
            <a:off x="4067968" y="4633730"/>
            <a:ext cx="216000" cy="216000"/>
          </a:xfrm>
          <a:prstGeom prst="ellipse">
            <a:avLst/>
          </a:prstGeom>
          <a:solidFill>
            <a:srgbClr val="00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8" name="77 Elipse"/>
          <p:cNvSpPr/>
          <p:nvPr/>
        </p:nvSpPr>
        <p:spPr>
          <a:xfrm>
            <a:off x="4356000" y="4633730"/>
            <a:ext cx="216000" cy="216000"/>
          </a:xfrm>
          <a:prstGeom prst="ellipse">
            <a:avLst/>
          </a:prstGeom>
          <a:solidFill>
            <a:srgbClr val="00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9" name="78 Elipse"/>
          <p:cNvSpPr/>
          <p:nvPr/>
        </p:nvSpPr>
        <p:spPr>
          <a:xfrm>
            <a:off x="4644032" y="4633730"/>
            <a:ext cx="216000" cy="216000"/>
          </a:xfrm>
          <a:prstGeom prst="ellipse">
            <a:avLst/>
          </a:prstGeom>
          <a:solidFill>
            <a:srgbClr val="00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0" name="79 Elipse"/>
          <p:cNvSpPr/>
          <p:nvPr/>
        </p:nvSpPr>
        <p:spPr>
          <a:xfrm>
            <a:off x="4932064" y="4633730"/>
            <a:ext cx="216000" cy="216000"/>
          </a:xfrm>
          <a:prstGeom prst="ellipse">
            <a:avLst/>
          </a:prstGeom>
          <a:solidFill>
            <a:srgbClr val="00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1" name="80 Elipse"/>
          <p:cNvSpPr/>
          <p:nvPr/>
        </p:nvSpPr>
        <p:spPr>
          <a:xfrm>
            <a:off x="3635896" y="4417706"/>
            <a:ext cx="216000" cy="216000"/>
          </a:xfrm>
          <a:prstGeom prst="ellipse">
            <a:avLst/>
          </a:prstGeom>
          <a:solidFill>
            <a:srgbClr val="00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2" name="81 Elipse"/>
          <p:cNvSpPr/>
          <p:nvPr/>
        </p:nvSpPr>
        <p:spPr>
          <a:xfrm>
            <a:off x="3923928" y="4417706"/>
            <a:ext cx="216000" cy="216000"/>
          </a:xfrm>
          <a:prstGeom prst="ellipse">
            <a:avLst/>
          </a:prstGeom>
          <a:solidFill>
            <a:srgbClr val="00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3" name="82 Elipse"/>
          <p:cNvSpPr/>
          <p:nvPr/>
        </p:nvSpPr>
        <p:spPr>
          <a:xfrm>
            <a:off x="4211960" y="4417706"/>
            <a:ext cx="216000" cy="216000"/>
          </a:xfrm>
          <a:prstGeom prst="ellipse">
            <a:avLst/>
          </a:prstGeom>
          <a:solidFill>
            <a:srgbClr val="00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4" name="83 Elipse"/>
          <p:cNvSpPr/>
          <p:nvPr/>
        </p:nvSpPr>
        <p:spPr>
          <a:xfrm>
            <a:off x="539552" y="4653160"/>
            <a:ext cx="216000" cy="216000"/>
          </a:xfrm>
          <a:prstGeom prst="ellipse">
            <a:avLst/>
          </a:prstGeom>
          <a:solidFill>
            <a:srgbClr val="00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5" name="84 Elipse"/>
          <p:cNvSpPr/>
          <p:nvPr/>
        </p:nvSpPr>
        <p:spPr>
          <a:xfrm>
            <a:off x="827608" y="4653136"/>
            <a:ext cx="216000" cy="216000"/>
          </a:xfrm>
          <a:prstGeom prst="ellipse">
            <a:avLst/>
          </a:prstGeom>
          <a:solidFill>
            <a:srgbClr val="00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6" name="85 Elipse"/>
          <p:cNvSpPr/>
          <p:nvPr/>
        </p:nvSpPr>
        <p:spPr>
          <a:xfrm>
            <a:off x="1115640" y="4653136"/>
            <a:ext cx="216000" cy="216000"/>
          </a:xfrm>
          <a:prstGeom prst="ellipse">
            <a:avLst/>
          </a:prstGeom>
          <a:solidFill>
            <a:srgbClr val="00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7" name="86 Elipse"/>
          <p:cNvSpPr/>
          <p:nvPr/>
        </p:nvSpPr>
        <p:spPr>
          <a:xfrm>
            <a:off x="1403672" y="4653136"/>
            <a:ext cx="216000" cy="216000"/>
          </a:xfrm>
          <a:prstGeom prst="ellipse">
            <a:avLst/>
          </a:prstGeom>
          <a:solidFill>
            <a:srgbClr val="00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8" name="87 Elipse"/>
          <p:cNvSpPr/>
          <p:nvPr/>
        </p:nvSpPr>
        <p:spPr>
          <a:xfrm>
            <a:off x="1691704" y="4653136"/>
            <a:ext cx="216000" cy="216000"/>
          </a:xfrm>
          <a:prstGeom prst="ellipse">
            <a:avLst/>
          </a:prstGeom>
          <a:solidFill>
            <a:srgbClr val="00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9" name="Marcador de contenido 2"/>
          <p:cNvSpPr>
            <a:spLocks noGrp="1"/>
          </p:cNvSpPr>
          <p:nvPr>
            <p:ph idx="1"/>
          </p:nvPr>
        </p:nvSpPr>
        <p:spPr>
          <a:xfrm>
            <a:off x="5432072" y="349472"/>
            <a:ext cx="3536415" cy="2680166"/>
          </a:xfrm>
          <a:solidFill>
            <a:schemeClr val="tx2">
              <a:lumMod val="75000"/>
              <a:alpha val="76000"/>
            </a:schemeClr>
          </a:solidFill>
        </p:spPr>
        <p:txBody>
          <a:bodyPr>
            <a:normAutofit/>
          </a:bodyPr>
          <a:lstStyle/>
          <a:p>
            <a:pPr marL="361950" indent="-361950">
              <a:buClr>
                <a:srgbClr val="FF9900"/>
              </a:buClr>
              <a:buFont typeface="Wingdings" pitchFamily="2" charset="2"/>
              <a:buChar char="§"/>
            </a:pPr>
            <a:r>
              <a:rPr lang="es-CL" sz="2400" b="1" dirty="0">
                <a:solidFill>
                  <a:schemeClr val="bg1"/>
                </a:solidFill>
                <a:latin typeface="Calibri" pitchFamily="34" charset="0"/>
              </a:rPr>
              <a:t>Si agregamos 4 bolitas, la balanza queda en equilibrio</a:t>
            </a:r>
          </a:p>
          <a:p>
            <a:pPr marL="361950" indent="-361950">
              <a:buClr>
                <a:srgbClr val="FF9900"/>
              </a:buClr>
              <a:buFont typeface="Wingdings" pitchFamily="2" charset="2"/>
              <a:buChar char="§"/>
            </a:pPr>
            <a:r>
              <a:rPr lang="es-CL" sz="2400" b="1" dirty="0">
                <a:solidFill>
                  <a:schemeClr val="bg1"/>
                </a:solidFill>
                <a:latin typeface="Calibri" pitchFamily="34" charset="0"/>
              </a:rPr>
              <a:t>La ecuación es 5 + X = 9</a:t>
            </a:r>
          </a:p>
          <a:p>
            <a:pPr marL="0" indent="0">
              <a:buClr>
                <a:srgbClr val="FF9900"/>
              </a:buClr>
              <a:buNone/>
            </a:pPr>
            <a:endParaRPr lang="es-CL" sz="2400" b="1" dirty="0">
              <a:solidFill>
                <a:schemeClr val="bg1"/>
              </a:solidFill>
              <a:latin typeface="Calibri" pitchFamily="34" charset="0"/>
            </a:endParaRPr>
          </a:p>
          <a:p>
            <a:pPr marL="0" indent="0">
              <a:buClr>
                <a:srgbClr val="FF9900"/>
              </a:buClr>
              <a:buNone/>
            </a:pPr>
            <a:r>
              <a:rPr lang="es-CL" sz="2400" b="1" dirty="0">
                <a:solidFill>
                  <a:schemeClr val="bg1"/>
                </a:solidFill>
                <a:latin typeface="Calibri" pitchFamily="34" charset="0"/>
              </a:rPr>
              <a:t>¿Cuál es el valor de X?</a:t>
            </a:r>
            <a:endParaRPr lang="es-ES_tradnl" sz="24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90" name="Rectangle 2"/>
          <p:cNvSpPr>
            <a:spLocks noChangeArrowheads="1"/>
          </p:cNvSpPr>
          <p:nvPr/>
        </p:nvSpPr>
        <p:spPr bwMode="auto">
          <a:xfrm>
            <a:off x="98872" y="1268760"/>
            <a:ext cx="5400600" cy="624703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s-CL" sz="2600" b="1" dirty="0"/>
              <a:t>5 + X = 9</a:t>
            </a:r>
          </a:p>
        </p:txBody>
      </p:sp>
    </p:spTree>
    <p:extLst>
      <p:ext uri="{BB962C8B-B14F-4D97-AF65-F5344CB8AC3E}">
        <p14:creationId xmlns:p14="http://schemas.microsoft.com/office/powerpoint/2010/main" val="3246716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1" descr="vineta2.png"/>
          <p:cNvPicPr>
            <a:picLocks noChangeAspect="1" noChangeArrowheads="1"/>
          </p:cNvPicPr>
          <p:nvPr/>
        </p:nvPicPr>
        <p:blipFill>
          <a:blip r:embed="rId2"/>
          <a:srcRect r="1361"/>
          <a:stretch>
            <a:fillRect/>
          </a:stretch>
        </p:blipFill>
        <p:spPr bwMode="auto">
          <a:xfrm rot="10800000">
            <a:off x="-1" y="1046696"/>
            <a:ext cx="4412757" cy="591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magen 1" descr="logo_educarchil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8601"/>
            <a:ext cx="1681656" cy="4220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4" name="AutoShape 2" descr="data:image/jpeg;base64,/9j/4AAQSkZJRgABAQAAAQABAAD/2wCEAAkGBhQSERQUEhIWFRUVFRUVFhgWFBUUFRQUFRQVFRQVFRUXGyYeGBkkGRQUHy8gJCcqLC0sFR4xNTAqNSYrLCkBCQoKDgwOGg8PGikcHBwsLCksLCwsKSksLCwsKSwpKSksLCwsLCwpLCwsLCkpLCkpKSkpKSwsKSwpKSkpLCwpLP/AABEIALEBHAMBIgACEQEDEQH/xAAcAAABBQEBAQAAAAAAAAAAAAADAQIEBQYHAAj/xABIEAACAQIEAgcEBgcGAwkAAAABAhEAAwQSITEFQQYiUWFxgZETMqGxFEJywdHwByMzNFJzshVis8Lh8UOCkiQ1U2ODk6LE0v/EABoBAAMBAQEBAAAAAAAAAAAAAAABAgMEBQb/xAAoEQACAgICAgEDBAMAAAAAAAAAAQIRAyESMRNBUQQygSJhcfAUIzP/2gAMAwEAAhEDEQA/AMTNPFeC04CvpjyTwpwFKFoqpTAYFp4FPC07LTQDQKcBTgtPC0wEUURa8Fp6rQA5aKq01VotsUgCW0qVatdlDtiplkd1ZSZSQS1YnfTvqdYwpFJhlFXWAsA1jJ0Woh+F4T2nV51eYbgkMCRvvROH8JAhhpVxXm5c26idmONbZmON8LjUc9BVFd4flGunb+FdBe0DuJrPccw2uiz5aCtMOa/0sjJD2Y2/ZJ7hVbf029avMXYPOqu/aHbXfE5mmVN0VGaasbqDsqK4reLMyKWNDZzR3WgstWIC1w0xrhojLQytMAZuGmM5ohWmFaABEmmGjFaaVpABIphFGK00rQAKaOl4xTGSkAqaAQLTwtKFp4FMBoSiqK8KItMBAKdFKBTgtOgEVaIFryrRAtADQKIFpQtPVKBCKtHtpSJbo6IKlsY+2tS7IoNuOypNp6yZSJuHXuq5wNvwHnVLauHtqxwp7aykaJm74YwyaNP3VMql4TiQq9bQdnZ41bWLwYSK8fLFqTO2DtBKreM25XfyqbduCCJ7fWslj+IsCQxrTBjcpWvRGWaSK7G2zO1VN8VY38RP+lQLzzzr1EczdlbeFRXWp93wqLcUVqmZMhutAZalulBe3WqIIzLTClHK0lUBGa3Q2SpTUJlpgRytJ7OilafbFICP7KvFRRr4oBoAFcFMiisKTLSoZ4LTwlOC0ZEpgBC04LRglPFugQJUp6rTxbp4t0ANC08CnBKIqUAMUURVp626IqUrAaqUVVpQtPVKlsByCj2xQwKLbWs2UiTbNWOEaCO35VXpp41IRo++s2rLTouBi9gNvnV/wnGxvtt6VkrD1Y4bEwBrXNkhao6IS3ZNxmPOZoPORVRjbufWvYi5JmozirhGiJuyHcao9xqk3R61HK10IxI7zQHFTboqKwqkSyMyUJlqYtiaY1g1akTRCK0MrUu5ZigslWmAApTGt0YrSEUxEYrSAUcrTClADWWRUZkqXFDdaBkUrTlt0QpRrdjSgCOFoiini3TwlKxjAtEUUoWnhaBDQKeop4SnqlAHkFFVaRVoyJUtgIEp626eqURbVRZVDAlES3T1SirbqbHQH2VEURRVWjpYqXIdAEEUZBUuzhJp6YEjlU8kVxYy2tSbST5Ul20AvOafhlms5PRpFbA3KZRbwoOahPQpdgnt60J7NSxSMoqrJormt0E4epz26VbMmq5E0RreH0pj2KsWskUG6tTyZVFViLdQmtGrN11oV2zPKt4yoyaK0rTClS3w5mvNarTkiaIJt0wpUzJTTap2IhlaaVqWbNDa1TsCOEqXaXSg+zqXZtGKTYylv8Y16tsebT8gKYOOf+UPJz/+abkpvs4/00rnbZqkiQnHEnro6+jD7j8KssPcR/cYHuB19N6rrNxv4ge5xPzH31Ps4FHEmyVb+KyVI/6Dy+yah5pR7K8aZLWwaUJT8Gbg0DC6o3EEXF8VJkfHwqbaRbg6vvc1bqtPcDvv/pQvqV70J4X6ISpRkWithiN9D2HQ+hp6Wq15JkcaERakBKWzYNHFrWocikgKpR1t04WqKLdQ5DoEtmpFuxTrdupVuwSalyKSCWLMVa4LCBuetQxbI5VKsYlVBOYadmvyrCctGsVsTHcO20/Co64Er7utExnHyB1R5nb0FUWJx153gecbem1ZeR1RfBB8dAHvA+AJ+QqvtYpGMBwT2TB9DrUHjSgxNzK3YTz74rM4nEspKsJgx2+ndWkcrSJljTN5FIax3CuNvaOmq81Oo8hy8q0y8bR4hdeev4itFlRDgyRkpVMV5cSp5EehoqKp+sPPSn5IsnhIerTXruFkbUYIgGrqPOflR7d22F98E9g1MVLyJFqLZRthaUYSjcQ4vBORR6TVWcbcfVjI7OVLzfAeMl3MIoOpHhz9Kb9HQ9vpTcONdaMVjnpS8syvHErL9pFkjMfAD7zWe6RdJvogQ+xLB51JiCAIGg7+2tJxRslm4ykyEYjLBMwYIB7N/KuUXvaYi9bt3Gd8zACWLEK5gABoBOZt+3srLJ9RNasaxR7J/EP0g3Ay+yRAMqEyM8sygsszoAZGmtdL6NG3fw1q86SbiAsqAt1xoygHXcHT571yrGcH9kksiZl0Oj6ED65Y5c3ao2nWJgbbgPSwNhksKSqW0s28wVgXe5o1ssdDlJ5biTtWcc029spwivRP4tjURjNtS06JaYgIByuXR7zbSBIHdUJOkLcrSR35z8Zo13DCYimpgF5j413RdLdmLXwUlKKaDSg1uZCmvKYMjQ91KKWKQE/CcQYCCM4G0gyO8MNVPnV7hsdbu+9Mjkx1G8/rF6w85rKgVNs35EEKeyd/IyCPWsJ40zWMma/LEA9adVV8pJ/l3Bo/zpwZGJEFHGuU7x27bd8x31R4LiDqCF2MSry4PZo2o8sxq2tYq3cTLdSI+tq62yeYYEvaJ7656lF6NtS7JRUKJMxvopbTt6oOnftQ72LUCVUt36AUb+znQTacuNwCRqOfWiG5a6N3mks8TE5btvQyMtwSGiJEkEzuYb8DR5ZC4IqMRxK6dAMg7hrHidqdh7zRq7DXfMfxrS4VMO4IVVUjdYyx5DTsqNxHgeHIlgRHYw+TGp5WPjRX2eMKmrXx4ZgT6CTUbE9O4IFu3mE6szMukcgv58NxDxuFsAEKbg7JQRPiG+7nULD4VSdQfKJ+NaKCatkt0NudJMYZ/WAdkW0MeBYE0zAdJsTbuFi4cMCCpVADpoeqAQQdeXMVNxHD4AIMjaCMrDxX76hXMJ3a0+Ca0HJ2WuG6U3SsMEOvZ9WNBH31KPE2uBZaABBA0nTes4iad4+NS7V2KhQsfIXG250Hj+TQ0EjKwB7Cdx50rvNMLbVpw0Ty2SLnBdZQzpz0+NesWSpg6UJsYY3px4i06mQY3gzFRxZVoshiIFTcJcG5qjXGqYle7Q798RppU1V6oObc6CNdOZJOWPOhpAmXtpVM1CbSYPpRuHWVzBWuEExpNvntEM1Wh6Ogn/ieINqPSZrPSLKAgUinkBWkTokpI67ntgD57VPtcEw9kSwBjtJb56U+aQqZjypXUivOrESFMduw9TpVpxjpZbWVsoBHPKB8YrDcf6QXDDDriTnGswRpHZB3mr3VtaJ10W91Uabb3bILq0K7BwQBrIWZ8JGxrC8Wwtmzc6j+1bWAEKG3dXkGLSUjKQZnbwMHHYhrlwOGykOQubTqnUA6bakc9DrQMdfDmGQWzAUZII090ETyHLurlnJS/Ba0R34i7hgWjMTmyqeuScxLzAPLbXTapvD8bkRHIZ8lxGZYYDNr7MZpg6ASI2MCqHEPGx3Gug35+HKlsYrtGk5hBgTA8fx13qEwOjdG+OnEWi1wAOrFdI1GhBjlvHlVscQOyufcK6SMjqYnJnbQKM2ZQDnJHaJnxHOtgvGM4DBtCOSiO/kOdduGXNUZS0VdOApk04Gu85xaUV4GnCkB4Gng0q2ppMtBRLw95tljwkR6Nz8KtsNxVlI9ojabGW0+yRrHdqKz4qRhsW6e6xHnp6bVlKFlqVGy4Zj1A6jZd+qR1T5A6eKxVx7FLyQ4nTQ5pjwcbbdg/HD2eKqdbiLP8S9V/wADV1w7iLaFGFwCTH7O4fUw3wFckoNGykmW6cIa37vWEkqpkFZ10YefLnsObkw4eefcQQ2ncdGHeNNtqNhOKgjmDuAwifsjn2aRU4WAzA7aTtsdtZ7v96yLMriOijXCDZyiZkElSD3CkHRu4u4+8H01+Va8YSDqAeYIBB7Pvo0kD+L5jyO9aeSVUTwRj/7OJ6rIsf3Wj/4kaeNTf7HQ2wrZhGxyg5fMD51fthVbXL5j7xyr3sY1EmOz/WlzY6MdjOhrHrWnRx3kK34fGqTFcMuWj+sRl7z7p8GGnxroV85j1nKjTQ6L6nqmo9zgxOb2b5c3cIaTOuU6+Yqlka7E4I51SEzuKueMcHe03XUCdivumPvquOGroTTRi1RGIncGkFvtqQFpWT1p6AJhLY2q1tcPDD3tSdBBJnsAFRMJwK6QGIyL2nRiO1V3NX/BjlLewtNm1Be4RMaSFC76a+flWE5JdFxXyTuF9HAsPcOXWYzdaeUkbHw+FaH26AAbgcth+NVOEsOwDXNDA0jY/WBEx8fOpF45RJhQO3861g99mvRMvY4kaQB6Csj0g4mF5ljy1gCncY6QoojMx8AVHqd6xmL4wxJygL3+8T4lq2x4mzOU6A4zGFmn8+tV2LfqHWO/Tn2zyoOIxBe7DEiB1SZEtzAg6jL+dKqsbddc2Z80T1N8vOdtV10NXkzcYtJfsQoW+yBxaCQVbQ9g2YaMrbEHaobYxpALZhlCwdgBy+UeNJfucu38dt9R3/Og3h36jfSNK82zeg93FTM5RoANYAEbbHl4VDsxrM98QNeXL4UhE/6D8KYqEHXTyj861QiZh8XlkrAMMNpEHu7Yka6a0fDcSZFg68xqdB2aVFAJnUb66qOR28gfhXhajmD6/dTtgbhTTgKGDTw1e4cQ8CnRUTG3SEaBrB9I31pvDMVntr6elYPMlk4M0ULjZPFOmhBqdmrYiySL/cKWR2VGDU4NSodh4pVYjuo9ng95hItkDtML8DrVjY6MvllyR2Kqy08hqR99Q5xXspRYLB9ILqRJzjsfX0bf41ruEceVwN1PYesOzRhqfPtqqwfRhQonNm5mAfLUjwqWnDWU9ULHfImOUiR2VyzcH0bRTXZrMNitBry8vECji4DvHjt2/wCnpWXsNeXU2iT2q2YfA6VKTil2f2LR4jN6FfvrFo0s0C2ucg/CnG3O6z8D6is03SeyrFXLKRpGRgwPZpNWWC4gLgBT2oH962yj1YCk00CZOZY3Vvgw841qL/ZFliSAVncAkKf+Q9X4VPRm/iHxJp9skDVi3ioX5VNgVOK6OZxCuY7GAur6EyD3giqxOgzTrcXL2hTPoTWoFwjs8hFP+kGqUpLoKRS4XoVh03U3D/ebT0WBUwcGUbBU0AhEVVkGcwgTPLXuqZ9Iah3MUQJylu4RPxIpNt9hSRHs8HtqBKTHaAQO4A7DuopdV5R3fgBQG4i/LCufFrK/5zRBiGjW3HdmB+WlAEbFY8/VHmB+NZjijOdMyL9q4Zjw1j1FaLiHFHQdTC3Lh7oA9SZ+FQ1xOIuL+7rbk/WObSN4AInuNWtbEzCYvg7k5gynwJPxIrP8WvmxAYQTMTMaeFdjTh5+slqe32YB+EVyDpljC+LfIhIICgArlzAQQGzMGUHPBI7dByuX1ElGkR41dmTHELk9ZjzKie8z58tqLZvC4RLf3QTqR4Hkdd+/nS3bS5lzKSAwLLIBiYKhxtz5etRMTbRXIEgZhGxB8JB+P31wt3tmpFvWTJ7hpsYA0Mx47nupqWGH3yB2E8+7Wru7eRXy21zJBJDO8G4U3BIUiDyM6jnziXL1tXDKCyzqH1JgTJysDE8t+/TVqhNFbiLQBAEkkbR3ctfKgJ7xme/kd9R86t8bd9qZA30VRJgEkBUkyR4ydqDa4VcW4FyEN7M3AGXXKFZiV0M6KdeXlVe9CAfRNZXYHQDfTXXT4nspikrvInX3orQXOHahVfK0EMp99WEZwYgkazMERrOmgl4KSASbZ398tm3P8IinSGXaYZzsjHwVj8hRv7Ou/wDhXP8A22/CtpwPj+csGYnM5iImIB2HL8Kf0n4m1kWryqWFtiXAUklGXKQWAhRtqRyrvl9S+PRisK+Tl+PzgdZWCsGyypALAEka89T6ij8DwjZVVVdtCeqrHU9oA05691W/Fb1l7buzs1u4HvWkls5f2hRmdWD6HKOwEZtjTejPEms4m5eNtoQPmGUM1uTszt7gBJ1JnQgb1wcqkn8G1aokWOBYhtFsXCREjIwidtxU+x0Mxbf8Er9pkX4ZprQdEeKXb7XLpDgMtvdhlzKsHKu+upk7RHKtSL7Adka712/5MmrMvCjDWP0e3z77218M7n4KB8auMJ0MW39Z2PaBlPxmK0i4lzqDoeYOkd1Kl9v4z66VEssn7KUEiDbwBH1XPianW8J2g+k/OifSz2/GlGMPb8azLHLYHNT8qeuFA2zD0NMGK/M0oxBpAHXCr/e9BT34fbYQwJ9QfUGRQRfp64js8PTcUgFw/CLKe5bUGIJy9YjvY6n1oxwi99MGIpLmOCiWIAkDU8yQAPMkCgYUYYfxH4fhTvYDtP8A1EVU8M6UWr73EtsCUMfaGVSSO4Fo/wB6s1xkVPYBMg7fjNOFuaAcZTfpdOgJLWvzIphH51oP0im/SaKAIT+YpNPyKGcVSfSfCmIJI7/QUhI/Iof0mmNix2j150wKPjt97wb6HdJuW5RlDDKxJJ/iWGBQ6gz3ESDxLjXtBfOYXVObKepDZgJgsFBcg/WOtdE6TO+HxftkZmw7uLlz2bKPZvDAlmYZCNZytybUgQRz7jnFx1/Zm5BJGViWUjbMQXbrbbECfACsZPZRVZ7rs2rGZBLOCWMLmGYglmgLp61L4ngjnDTmzJ7T6oy6chME6bD4VW3sSrKAo9n1g0+ZkgzyJEc+qNaKygCC51VdzpIHKOU6bnbes5UgQ8ofZllMhW62omYGWZg6zFQHtwG89DpptpPjt3VITiZCxGYQV6xkCdyvIP2NvQc+hEnWYg6T1gOcHmPOkgZZWL6WrgNkvnMlSsSsMywVEloAHOefdS8UuOMRbYobU6Gc6uUc6i5LMQMjgaH3WFajopxNEtIcPYzXCAWaRatzbhity9dzMAq7hdDJ1E5Rmuk952FtmCqtx71xSsMJNwITnzFiAEAjkAI3rVIk6f0i4HZtJmTCLzUC1kAACSDlYBQNHGpmGJ30rMXOIXATlWB2W2TKsDKBDBmGgGhJgQK0OPvm9g1xDG4B7EMchCkKQcz+zcsDsetAJAMHkcG2OnVmRmPvHOszMfWvKTpB22IqmNGoGLe1Ny2FDoqkK05XA9oh6k6NIA0I59sUfi3S8tgriYqw9u5cBCrl6jKpUGHYHWZO2mm1ZHiHSE3AQqgSpBEASPaSsEHQgHXt9KrMVinZE/WMfZhsonRczSYjkZO5NRKdDD2cSgDF4UghQCudltsdSFQBMywNZWYirrgRe9aPVdmT6qnOpBzQVBVlUh2PNdG7ZrKJfBImQDox0MantB0+NX+Dx5FsWlbIGfO7B7moOVYYSAQCdecxrtMRYHW+iuFKYZFysoE5Q6lXgkklwWOpJJnTwFA6bcQNjCXGU6xGsbHSYO+pAjv76osB0pi2LVos7tCpCE9ZnUEe8+gzMcxY7eVVnTziwuC4gcdU5ATIVhAeVaNQdRtzGusVu5LjoRrug/FjicOub3kAU+A0We+APIitILHf+fWuW9A+lAsAWmQfrGBOsZetGg1J0J0ge6NSW06i18AT2U4O0DES3JInUUQYc1Q8N42pxLqXUnIpEHSJaTE76D41NwXSVLt+7ZTU2gknkSxYEDwgetVYibiybdt3IJCIzwNzlBOnpWc6I9KGxd2+jwsNNoAR+rnLqTuSSvL61ZnpT+k277W5bskC2sqpEy7BtWLaHKQCABHLUzFV/wCju4fpOghoVROpEMGL69ioYjSQOQrLnb0VR2H6KfzFKmEI2EeEUxuIQJJ21pDxPUCdTJ9I/GtSSQLLVi/0gcda0BaCsrSj5pMFAQW2G4I5GdDWss8VV1DKZVhIIO4PMGuUdNLbrei4WaAxRmgyCzN1SAYnQwYgzECs8jpFItf0b2GOIMQItMGjf9pGp5klAZ7jG2nSfop7TXLug3FvY4kdlzqQvPmCdogDfXc7V07+1BSx9BId9EPbTblnKJZoEgSYAkkAb95A86T+1B3VkOn3FsyLkuLFpgblvWTqCh2IjNl35qIMgirk6ViRVcH6ZE4t3vORbfOgGoFsJqjdnWggty0kxsnB+mdw33N0t7NXuaAjKucqFDGNVAUkRO7eAw93GGCQTALQQxBGsjUaaEsZH8XeKh2eINkZZIVtxsCQNDp4f6k61zeRl0d0fi9psOb9q6jrEjrAayBDQCRBYToSJ2Oxg9CuLriLOUXc1y2JcayAzNAk6tERO3KuO4XihGHazoB7UuDqT7mUrMxByry3Ua9ms/RZxVLWIKtpnVlXaZzKwB/6D+ZrRZLkhOOjrHsO/wDPrTbmGkEBiJESIkd4mR6g1hOkfS6eI4cITkslmbQa5kcEyCQbZXJruNdDqK2uM4wlsAsGCEatAhdozCc3PcAxGtap2RRh+mXRzEC1dfNh7pKwCbEXyIM5SggmO3sEQTB5ZdwZyqG6zA66nUTqORO22p0Irr3T7ioezNtrNy2sMytqCRIjOrAjR1005GdwOPXMeVOgAEkyJYEzpMisMneikGtDKuUxBlY01H5kajn50LGYdctsiDocwAiIbQFuemuwjaTTr+J60kjXeBpuRAjbn+d668fEcvH76zX7jYouqv1fMgNr26jx+FDuXsxkmZ3nc+Pxp2Dw+cmQIAJMtlkDkDrrtyq0xOGS1bnNbLkwBbY3MogTmaIEzEBuW1WkSbLo9xcjhcLktSWVrmc52CkseqYEhWAjONJIBmDgeNLbCqE5M2pVVJBiBAYkbbGY7dafhEGVuvlIAZRGjEyDM+7zAMbxtNQcYOWWIJg93LTw18++rsPR0bEFvomHNgM6/Q1S6y3DC5t1Yg9UgtoGgAkawZHNLiEmR8B+FaN8XeTD2LsuQLZtg3LR9nlBZQFZiwdQCAIAgkgiIJzMfnWm2Bt8R0VFqM1xusl0xlgSi5l1mdddwNp2quwuAt3EY/SArqpKIEJNyADkVphTt8eyu6XOHBpEuoO4U2133+rz8TWH6U9DA8kKVAZVa7cxNsLlb3SVcLlaSp0PrMBzgJHOL9ldGnMSBm+rlltA0Ab/AArVdHeAW71l7j3svscjBRb9ozhmKqQviVECZPlVHxdBnCM4dxmDdYvGRiNCd9Btry3mtJ0IxtlCfaKZuAW0MlFRiQTmKzBnUGCRyFZpbplGo6O8OK47M15S627dt7YQ7+y62qEhD1ZMxrpWA6bYl0xF4CEU3mICzkLSylo5E67iTr2V0jgfSFbYvXb1pkVr5h5R0AL6jOCCwDZ20Gg9a5R0q4o9/EFrjBspKKesCyA6EhiQNjosDXYVb6EH6N4V79zJby52MKSQizvJInSBOg5c67jdzjqG1nQWgS8iC8wViZ5TPeK5R+jm2PpyFzqJIiF1FuV0HvLA8vUV1zH3WIhLaNAWS7ZQs89ATI3pwVWDOYcJxRHErgKjrI46wPUVRIHbEcx/FNWfD+D4rD4x3Ft2R19kHCEKWIGRobWAZ0g6KQKsLHQpbbNi2uqrAO+TJKDQkakgk7DQDbnMnRXOMWbVlVvbgDKBDtoBBBMCRMTO4oUX0OzhnEcM63Gt3P2iswb7f1pPPUHWrHoqGGLtQyySq6ESQTEafGeWtTuOA3MU98KqjPmGTqmYiYnQzqdfxoWG4VfZlKI5JEZ8h94tz0jXWZ9az4uLKuzqt/gtxrZWVDtIyyToJG/PbXxqv45grttS4O1kgttBJgjtaBLeCzWj4XZZbC6sGy6lh1hAAiCTGg276qemXBLl2xPtCQhDEBUkxILSYkwRpOsRW0m6IRF6G2icNBY5be36slshAI2PWM59ter5VhOmdn/tD/rhdUHqxMrmGYjIzSBA1IB90TEidR0eweKtM2W+pVgiqQ8grkJD7EAAAiW2Omswcx0t6PPhrxzCQxL5lBCdZiBAEKpOhgbAgePPkb4GiWx3RJQLqyeehMBR7olmI0GpOoPLnXQsdhAuGFx3csykDLohc6KRKyFJg6xp26TzzgDZbyFd5HZ/CD2GNQdYrbdPcczG2oH6pgMrBQVbNElTOhEER2RtNRjyVBsqUdoscB0fS5ZQlnLHITluH3SQJI3GzelYbp9wM4a8ChaHlllutsM0QZ5ROh28+hdCsQWw8lSBIjsgKFyjXll7t6yX6SuJ23vBMoz2wOtIMgjNk7tSZB7Btz1yS/12Qo/qOaX10IMzlB27Y1ltezSq8Ny7xVnjiTM6mANGLQBoAZ27qrPZ6/mawRQ62dx8vgKtODRm311g5ssbzB5SO8VATDHK50gFR3y0x/Sa8AYABglu3sWZ3ql2Jkm9j2F8sGMZwynfUaq2wnkdhPZXSsP0jAxeHRzNo2ijBnLznBk3CQBmJykxIgxJgmuUrbJbY9pkzHefX41dPwXFZrbCzcI6pDZGyljrvGrQNuwGrTaJLzp7w23bxT+wbKuRGZcygZrklYk6wCuh2Dbc6wGNSAvfy5d0gdxrZ4vhuKYvcu23UALJYFIIHVChljYfV202rP3bLNr3yeY1BBk8v96G9jrRVYRSTHISOe+sDxn5U2+oGx+POrAWQELeBHMaaGdI7qqcQSTIgffOkmhLkyehY7eXw25eVOMZNzox7xqBHyp1tCACDrqfHXl2/wC9SPo8r7mZgSeqDrM7kbxB+FMQ7BIGBAaOrImQGMDTTYzJHjFVV4HWe3sgzHMVc4axc1kMAAI6pWO8CO/fuqBiuHODlCMTMjqtsZgfKmuwYZ+LO+GtWSRktliAAJl2zMTAnXqjf6o0qtuJB7a0HC+i9y5Yz+zdoYqwh19lMZHeV1XVvdmMuu4qFieB3Z0tXDpzQj7tdI85pgfSn1v+X7xUDH+7c8LX+avV6t2I4JxX98b+Y39bVZ8A94fybn+A1er1cxSOh9EP+5n/APW+YrlNj/j/AGf870terT4EaXoL+8D+W/3V07Gfsr/l8qSvVSAjY3/ifyf/AKl+onFv3RPs2P8ADFer1OH3BLoouCftG+yf6XrXt71n+Z/nv16vVWT7hR6NJb/Zny+QqF0k/dMR9g/MUteofQzI4L9nh/Gx/jpWK49+3b+Zc/xTXq9XJPo1j2E4b/mT5NW96X/sMD/y/wBCV6vVzY/sl/fZrPtFx0K/YnxH9IrnfTf9+u/bX+gV6vVvm/5x/kiP3MyeL91/tH5NVdZ/PrXq9WaAkWNrngfvqcvvP9hf6bder1bR7JkWHDv2uG+1b/xTXT7n7tY+0n+akr1axMyB0x95P5T/AOWuej91X+Yv9T16vUZO/wABEocR+zPgf62quwPvjx/CvV6sl0wfaDXfeH5+uK0HRz3rn2l+der1MZ0fhW7eP4VreH/sx4ivV6tokky99Xw/GhP+fU0leqwP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8196" name="AutoShape 4" descr="data:image/jpeg;base64,/9j/4AAQSkZJRgABAQAAAQABAAD/2wCEAAkGBhQSERQUEhIWFRUVFRUVFhgWFBUUFRQUFRQVFRQVFRUXGyYeGBkkGRQUHy8gJCcqLC0sFR4xNTAqNSYrLCkBCQoKDgwOGg8PGikcHBwsLCksLCwsKSksLCwsKSwpKSksLCwsLCwpLCwsLCkpLCkpKSkpKSwsKSwpKSkpLCwpLP/AABEIALEBHAMBIgACEQEDEQH/xAAcAAABBQEBAQAAAAAAAAAAAAADAQIEBQYHAAj/xABIEAACAQIEAgcEBgcGAwkAAAABAhEAAwQSITEFQQYiUWFxgZETMqGxFEJywdHwByMzNFJzshVis8Lh8UOCkiQ1U2ODk6LE0v/EABoBAAMBAQEBAAAAAAAAAAAAAAABAgMEBQb/xAAoEQACAgICAgEDBAMAAAAAAAAAAQIRAyESMRNBUQQygSJhcfAUIzP/2gAMAwEAAhEDEQA/AMTNPFeC04CvpjyTwpwFKFoqpTAYFp4FPC07LTQDQKcBTgtPC0wEUURa8Fp6rQA5aKq01VotsUgCW0qVatdlDtiplkd1ZSZSQS1YnfTvqdYwpFJhlFXWAsA1jJ0Woh+F4T2nV51eYbgkMCRvvROH8JAhhpVxXm5c26idmONbZmON8LjUc9BVFd4flGunb+FdBe0DuJrPccw2uiz5aCtMOa/0sjJD2Y2/ZJ7hVbf029avMXYPOqu/aHbXfE5mmVN0VGaasbqDsqK4reLMyKWNDZzR3WgstWIC1w0xrhojLQytMAZuGmM5ohWmFaABEmmGjFaaVpABIphFGK00rQAKaOl4xTGSkAqaAQLTwtKFp4FMBoSiqK8KItMBAKdFKBTgtOgEVaIFryrRAtADQKIFpQtPVKBCKtHtpSJbo6IKlsY+2tS7IoNuOypNp6yZSJuHXuq5wNvwHnVLauHtqxwp7aykaJm74YwyaNP3VMql4TiQq9bQdnZ41bWLwYSK8fLFqTO2DtBKreM25XfyqbduCCJ7fWslj+IsCQxrTBjcpWvRGWaSK7G2zO1VN8VY38RP+lQLzzzr1EczdlbeFRXWp93wqLcUVqmZMhutAZalulBe3WqIIzLTClHK0lUBGa3Q2SpTUJlpgRytJ7OilafbFICP7KvFRRr4oBoAFcFMiisKTLSoZ4LTwlOC0ZEpgBC04LRglPFugQJUp6rTxbp4t0ANC08CnBKIqUAMUURVp626IqUrAaqUVVpQtPVKlsByCj2xQwKLbWs2UiTbNWOEaCO35VXpp41IRo++s2rLTouBi9gNvnV/wnGxvtt6VkrD1Y4bEwBrXNkhao6IS3ZNxmPOZoPORVRjbufWvYi5JmozirhGiJuyHcao9xqk3R61HK10IxI7zQHFTboqKwqkSyMyUJlqYtiaY1g1akTRCK0MrUu5ZigslWmAApTGt0YrSEUxEYrSAUcrTClADWWRUZkqXFDdaBkUrTlt0QpRrdjSgCOFoiini3TwlKxjAtEUUoWnhaBDQKeop4SnqlAHkFFVaRVoyJUtgIEp626eqURbVRZVDAlES3T1SirbqbHQH2VEURRVWjpYqXIdAEEUZBUuzhJp6YEjlU8kVxYy2tSbST5Ul20AvOafhlms5PRpFbA3KZRbwoOahPQpdgnt60J7NSxSMoqrJormt0E4epz26VbMmq5E0RreH0pj2KsWskUG6tTyZVFViLdQmtGrN11oV2zPKt4yoyaK0rTClS3w5mvNarTkiaIJt0wpUzJTTap2IhlaaVqWbNDa1TsCOEqXaXSg+zqXZtGKTYylv8Y16tsebT8gKYOOf+UPJz/+abkpvs4/00rnbZqkiQnHEnro6+jD7j8KssPcR/cYHuB19N6rrNxv4ge5xPzH31Ps4FHEmyVb+KyVI/6Dy+yah5pR7K8aZLWwaUJT8Gbg0DC6o3EEXF8VJkfHwqbaRbg6vvc1bqtPcDvv/pQvqV70J4X6ISpRkWithiN9D2HQ+hp6Wq15JkcaERakBKWzYNHFrWocikgKpR1t04WqKLdQ5DoEtmpFuxTrdupVuwSalyKSCWLMVa4LCBuetQxbI5VKsYlVBOYadmvyrCctGsVsTHcO20/Co64Er7utExnHyB1R5nb0FUWJx153gecbem1ZeR1RfBB8dAHvA+AJ+QqvtYpGMBwT2TB9DrUHjSgxNzK3YTz74rM4nEspKsJgx2+ndWkcrSJljTN5FIax3CuNvaOmq81Oo8hy8q0y8bR4hdeev4itFlRDgyRkpVMV5cSp5EehoqKp+sPPSn5IsnhIerTXruFkbUYIgGrqPOflR7d22F98E9g1MVLyJFqLZRthaUYSjcQ4vBORR6TVWcbcfVjI7OVLzfAeMl3MIoOpHhz9Kb9HQ9vpTcONdaMVjnpS8syvHErL9pFkjMfAD7zWe6RdJvogQ+xLB51JiCAIGg7+2tJxRslm4ykyEYjLBMwYIB7N/KuUXvaYi9bt3Gd8zACWLEK5gABoBOZt+3srLJ9RNasaxR7J/EP0g3Ay+yRAMqEyM8sygsszoAZGmtdL6NG3fw1q86SbiAsqAt1xoygHXcHT571yrGcH9kksiZl0Oj6ED65Y5c3ao2nWJgbbgPSwNhksKSqW0s28wVgXe5o1ssdDlJ5biTtWcc029spwivRP4tjURjNtS06JaYgIByuXR7zbSBIHdUJOkLcrSR35z8Zo13DCYimpgF5j413RdLdmLXwUlKKaDSg1uZCmvKYMjQ91KKWKQE/CcQYCCM4G0gyO8MNVPnV7hsdbu+9Mjkx1G8/rF6w85rKgVNs35EEKeyd/IyCPWsJ40zWMma/LEA9adVV8pJ/l3Bo/zpwZGJEFHGuU7x27bd8x31R4LiDqCF2MSry4PZo2o8sxq2tYq3cTLdSI+tq62yeYYEvaJ7656lF6NtS7JRUKJMxvopbTt6oOnftQ72LUCVUt36AUb+znQTacuNwCRqOfWiG5a6N3mks8TE5btvQyMtwSGiJEkEzuYb8DR5ZC4IqMRxK6dAMg7hrHidqdh7zRq7DXfMfxrS4VMO4IVVUjdYyx5DTsqNxHgeHIlgRHYw+TGp5WPjRX2eMKmrXx4ZgT6CTUbE9O4IFu3mE6szMukcgv58NxDxuFsAEKbg7JQRPiG+7nULD4VSdQfKJ+NaKCatkt0NudJMYZ/WAdkW0MeBYE0zAdJsTbuFi4cMCCpVADpoeqAQQdeXMVNxHD4AIMjaCMrDxX76hXMJ3a0+Ca0HJ2WuG6U3SsMEOvZ9WNBH31KPE2uBZaABBA0nTes4iad4+NS7V2KhQsfIXG250Hj+TQ0EjKwB7Cdx50rvNMLbVpw0Ty2SLnBdZQzpz0+NesWSpg6UJsYY3px4i06mQY3gzFRxZVoshiIFTcJcG5qjXGqYle7Q798RppU1V6oObc6CNdOZJOWPOhpAmXtpVM1CbSYPpRuHWVzBWuEExpNvntEM1Wh6Ogn/ieINqPSZrPSLKAgUinkBWkTokpI67ntgD57VPtcEw9kSwBjtJb56U+aQqZjypXUivOrESFMduw9TpVpxjpZbWVsoBHPKB8YrDcf6QXDDDriTnGswRpHZB3mr3VtaJ10W91Uabb3bILq0K7BwQBrIWZ8JGxrC8Wwtmzc6j+1bWAEKG3dXkGLSUjKQZnbwMHHYhrlwOGykOQubTqnUA6bakc9DrQMdfDmGQWzAUZII090ETyHLurlnJS/Ba0R34i7hgWjMTmyqeuScxLzAPLbXTapvD8bkRHIZ8lxGZYYDNr7MZpg6ASI2MCqHEPGx3Gug35+HKlsYrtGk5hBgTA8fx13qEwOjdG+OnEWi1wAOrFdI1GhBjlvHlVscQOyufcK6SMjqYnJnbQKM2ZQDnJHaJnxHOtgvGM4DBtCOSiO/kOdduGXNUZS0VdOApk04Gu85xaUV4GnCkB4Gng0q2ppMtBRLw95tljwkR6Nz8KtsNxVlI9ojabGW0+yRrHdqKz4qRhsW6e6xHnp6bVlKFlqVGy4Zj1A6jZd+qR1T5A6eKxVx7FLyQ4nTQ5pjwcbbdg/HD2eKqdbiLP8S9V/wADV1w7iLaFGFwCTH7O4fUw3wFckoNGykmW6cIa37vWEkqpkFZ10YefLnsObkw4eefcQQ2ncdGHeNNtqNhOKgjmDuAwifsjn2aRU4WAzA7aTtsdtZ7v96yLMriOijXCDZyiZkElSD3CkHRu4u4+8H01+Va8YSDqAeYIBB7Pvo0kD+L5jyO9aeSVUTwRj/7OJ6rIsf3Wj/4kaeNTf7HQ2wrZhGxyg5fMD51fthVbXL5j7xyr3sY1EmOz/WlzY6MdjOhrHrWnRx3kK34fGqTFcMuWj+sRl7z7p8GGnxroV85j1nKjTQ6L6nqmo9zgxOb2b5c3cIaTOuU6+Yqlka7E4I51SEzuKueMcHe03XUCdivumPvquOGroTTRi1RGIncGkFvtqQFpWT1p6AJhLY2q1tcPDD3tSdBBJnsAFRMJwK6QGIyL2nRiO1V3NX/BjlLewtNm1Be4RMaSFC76a+flWE5JdFxXyTuF9HAsPcOXWYzdaeUkbHw+FaH26AAbgcth+NVOEsOwDXNDA0jY/WBEx8fOpF45RJhQO3861g99mvRMvY4kaQB6Csj0g4mF5ljy1gCncY6QoojMx8AVHqd6xmL4wxJygL3+8T4lq2x4mzOU6A4zGFmn8+tV2LfqHWO/Tn2zyoOIxBe7DEiB1SZEtzAg6jL+dKqsbddc2Z80T1N8vOdtV10NXkzcYtJfsQoW+yBxaCQVbQ9g2YaMrbEHaobYxpALZhlCwdgBy+UeNJfucu38dt9R3/Og3h36jfSNK82zeg93FTM5RoANYAEbbHl4VDsxrM98QNeXL4UhE/6D8KYqEHXTyj861QiZh8XlkrAMMNpEHu7Yka6a0fDcSZFg68xqdB2aVFAJnUb66qOR28gfhXhajmD6/dTtgbhTTgKGDTw1e4cQ8CnRUTG3SEaBrB9I31pvDMVntr6elYPMlk4M0ULjZPFOmhBqdmrYiySL/cKWR2VGDU4NSodh4pVYjuo9ng95hItkDtML8DrVjY6MvllyR2Kqy08hqR99Q5xXspRYLB9ILqRJzjsfX0bf41ruEceVwN1PYesOzRhqfPtqqwfRhQonNm5mAfLUjwqWnDWU9ULHfImOUiR2VyzcH0bRTXZrMNitBry8vECji4DvHjt2/wCnpWXsNeXU2iT2q2YfA6VKTil2f2LR4jN6FfvrFo0s0C2ucg/CnG3O6z8D6is03SeyrFXLKRpGRgwPZpNWWC4gLgBT2oH962yj1YCk00CZOZY3Vvgw841qL/ZFliSAVncAkKf+Q9X4VPRm/iHxJp9skDVi3ioX5VNgVOK6OZxCuY7GAur6EyD3giqxOgzTrcXL2hTPoTWoFwjs8hFP+kGqUpLoKRS4XoVh03U3D/ebT0WBUwcGUbBU0AhEVVkGcwgTPLXuqZ9Iah3MUQJylu4RPxIpNt9hSRHs8HtqBKTHaAQO4A7DuopdV5R3fgBQG4i/LCufFrK/5zRBiGjW3HdmB+WlAEbFY8/VHmB+NZjijOdMyL9q4Zjw1j1FaLiHFHQdTC3Lh7oA9SZ+FQ1xOIuL+7rbk/WObSN4AInuNWtbEzCYvg7k5gynwJPxIrP8WvmxAYQTMTMaeFdjTh5+slqe32YB+EVyDpljC+LfIhIICgArlzAQQGzMGUHPBI7dByuX1ElGkR41dmTHELk9ZjzKie8z58tqLZvC4RLf3QTqR4Hkdd+/nS3bS5lzKSAwLLIBiYKhxtz5etRMTbRXIEgZhGxB8JB+P31wt3tmpFvWTJ7hpsYA0Mx47nupqWGH3yB2E8+7Wru7eRXy21zJBJDO8G4U3BIUiDyM6jnziXL1tXDKCyzqH1JgTJysDE8t+/TVqhNFbiLQBAEkkbR3ctfKgJ7xme/kd9R86t8bd9qZA30VRJgEkBUkyR4ydqDa4VcW4FyEN7M3AGXXKFZiV0M6KdeXlVe9CAfRNZXYHQDfTXXT4nspikrvInX3orQXOHahVfK0EMp99WEZwYgkazMERrOmgl4KSASbZ398tm3P8IinSGXaYZzsjHwVj8hRv7Ou/wDhXP8A22/CtpwPj+csGYnM5iImIB2HL8Kf0n4m1kWryqWFtiXAUklGXKQWAhRtqRyrvl9S+PRisK+Tl+PzgdZWCsGyypALAEka89T6ij8DwjZVVVdtCeqrHU9oA05691W/Fb1l7buzs1u4HvWkls5f2hRmdWD6HKOwEZtjTejPEms4m5eNtoQPmGUM1uTszt7gBJ1JnQgb1wcqkn8G1aokWOBYhtFsXCREjIwidtxU+x0Mxbf8Er9pkX4ZprQdEeKXb7XLpDgMtvdhlzKsHKu+upk7RHKtSL7Adka712/5MmrMvCjDWP0e3z77218M7n4KB8auMJ0MW39Z2PaBlPxmK0i4lzqDoeYOkd1Kl9v4z66VEssn7KUEiDbwBH1XPianW8J2g+k/OifSz2/GlGMPb8azLHLYHNT8qeuFA2zD0NMGK/M0oxBpAHXCr/e9BT34fbYQwJ9QfUGRQRfp64js8PTcUgFw/CLKe5bUGIJy9YjvY6n1oxwi99MGIpLmOCiWIAkDU8yQAPMkCgYUYYfxH4fhTvYDtP8A1EVU8M6UWr73EtsCUMfaGVSSO4Fo/wB6s1xkVPYBMg7fjNOFuaAcZTfpdOgJLWvzIphH51oP0im/SaKAIT+YpNPyKGcVSfSfCmIJI7/QUhI/Iof0mmNix2j150wKPjt97wb6HdJuW5RlDDKxJJ/iWGBQ6gz3ESDxLjXtBfOYXVObKepDZgJgsFBcg/WOtdE6TO+HxftkZmw7uLlz2bKPZvDAlmYZCNZytybUgQRz7jnFx1/Zm5BJGViWUjbMQXbrbbECfACsZPZRVZ7rs2rGZBLOCWMLmGYglmgLp61L4ngjnDTmzJ7T6oy6chME6bD4VW3sSrKAo9n1g0+ZkgzyJEc+qNaKygCC51VdzpIHKOU6bnbes5UgQ8ofZllMhW62omYGWZg6zFQHtwG89DpptpPjt3VITiZCxGYQV6xkCdyvIP2NvQc+hEnWYg6T1gOcHmPOkgZZWL6WrgNkvnMlSsSsMywVEloAHOefdS8UuOMRbYobU6Gc6uUc6i5LMQMjgaH3WFajopxNEtIcPYzXCAWaRatzbhity9dzMAq7hdDJ1E5Rmuk952FtmCqtx71xSsMJNwITnzFiAEAjkAI3rVIk6f0i4HZtJmTCLzUC1kAACSDlYBQNHGpmGJ30rMXOIXATlWB2W2TKsDKBDBmGgGhJgQK0OPvm9g1xDG4B7EMchCkKQcz+zcsDsetAJAMHkcG2OnVmRmPvHOszMfWvKTpB22IqmNGoGLe1Ny2FDoqkK05XA9oh6k6NIA0I59sUfi3S8tgriYqw9u5cBCrl6jKpUGHYHWZO2mm1ZHiHSE3AQqgSpBEASPaSsEHQgHXt9KrMVinZE/WMfZhsonRczSYjkZO5NRKdDD2cSgDF4UghQCudltsdSFQBMywNZWYirrgRe9aPVdmT6qnOpBzQVBVlUh2PNdG7ZrKJfBImQDox0MantB0+NX+Dx5FsWlbIGfO7B7moOVYYSAQCdecxrtMRYHW+iuFKYZFysoE5Q6lXgkklwWOpJJnTwFA6bcQNjCXGU6xGsbHSYO+pAjv76osB0pi2LVos7tCpCE9ZnUEe8+gzMcxY7eVVnTziwuC4gcdU5ATIVhAeVaNQdRtzGusVu5LjoRrug/FjicOub3kAU+A0We+APIitILHf+fWuW9A+lAsAWmQfrGBOsZetGg1J0J0ge6NSW06i18AT2U4O0DES3JInUUQYc1Q8N42pxLqXUnIpEHSJaTE76D41NwXSVLt+7ZTU2gknkSxYEDwgetVYibiybdt3IJCIzwNzlBOnpWc6I9KGxd2+jwsNNoAR+rnLqTuSSvL61ZnpT+k277W5bskC2sqpEy7BtWLaHKQCABHLUzFV/wCju4fpOghoVROpEMGL69ioYjSQOQrLnb0VR2H6KfzFKmEI2EeEUxuIQJJ21pDxPUCdTJ9I/GtSSQLLVi/0gcda0BaCsrSj5pMFAQW2G4I5GdDWss8VV1DKZVhIIO4PMGuUdNLbrei4WaAxRmgyCzN1SAYnQwYgzECs8jpFItf0b2GOIMQItMGjf9pGp5klAZ7jG2nSfop7TXLug3FvY4kdlzqQvPmCdogDfXc7V07+1BSx9BId9EPbTblnKJZoEgSYAkkAb95A86T+1B3VkOn3FsyLkuLFpgblvWTqCh2IjNl35qIMgirk6ViRVcH6ZE4t3vORbfOgGoFsJqjdnWggty0kxsnB+mdw33N0t7NXuaAjKucqFDGNVAUkRO7eAw93GGCQTALQQxBGsjUaaEsZH8XeKh2eINkZZIVtxsCQNDp4f6k61zeRl0d0fi9psOb9q6jrEjrAayBDQCRBYToSJ2Oxg9CuLriLOUXc1y2JcayAzNAk6tERO3KuO4XihGHazoB7UuDqT7mUrMxByry3Ua9ms/RZxVLWIKtpnVlXaZzKwB/6D+ZrRZLkhOOjrHsO/wDPrTbmGkEBiJESIkd4mR6g1hOkfS6eI4cITkslmbQa5kcEyCQbZXJruNdDqK2uM4wlsAsGCEatAhdozCc3PcAxGtap2RRh+mXRzEC1dfNh7pKwCbEXyIM5SggmO3sEQTB5ZdwZyqG6zA66nUTqORO22p0Irr3T7ioezNtrNy2sMytqCRIjOrAjR1005GdwOPXMeVOgAEkyJYEzpMisMneikGtDKuUxBlY01H5kajn50LGYdctsiDocwAiIbQFuemuwjaTTr+J60kjXeBpuRAjbn+d668fEcvH76zX7jYouqv1fMgNr26jx+FDuXsxkmZ3nc+Pxp2Dw+cmQIAJMtlkDkDrrtyq0xOGS1bnNbLkwBbY3MogTmaIEzEBuW1WkSbLo9xcjhcLktSWVrmc52CkseqYEhWAjONJIBmDgeNLbCqE5M2pVVJBiBAYkbbGY7dafhEGVuvlIAZRGjEyDM+7zAMbxtNQcYOWWIJg93LTw18++rsPR0bEFvomHNgM6/Q1S6y3DC5t1Yg9UgtoGgAkawZHNLiEmR8B+FaN8XeTD2LsuQLZtg3LR9nlBZQFZiwdQCAIAgkgiIJzMfnWm2Bt8R0VFqM1xusl0xlgSi5l1mdddwNp2quwuAt3EY/SArqpKIEJNyADkVphTt8eyu6XOHBpEuoO4U2133+rz8TWH6U9DA8kKVAZVa7cxNsLlb3SVcLlaSp0PrMBzgJHOL9ldGnMSBm+rlltA0Ab/AArVdHeAW71l7j3svscjBRb9ozhmKqQviVECZPlVHxdBnCM4dxmDdYvGRiNCd9Btry3mtJ0IxtlCfaKZuAW0MlFRiQTmKzBnUGCRyFZpbplGo6O8OK47M15S627dt7YQ7+y62qEhD1ZMxrpWA6bYl0xF4CEU3mICzkLSylo5E67iTr2V0jgfSFbYvXb1pkVr5h5R0AL6jOCCwDZ20Gg9a5R0q4o9/EFrjBspKKesCyA6EhiQNjosDXYVb6EH6N4V79zJby52MKSQizvJInSBOg5c67jdzjqG1nQWgS8iC8wViZ5TPeK5R+jm2PpyFzqJIiF1FuV0HvLA8vUV1zH3WIhLaNAWS7ZQs89ATI3pwVWDOYcJxRHErgKjrI46wPUVRIHbEcx/FNWfD+D4rD4x3Ft2R19kHCEKWIGRobWAZ0g6KQKsLHQpbbNi2uqrAO+TJKDQkakgk7DQDbnMnRXOMWbVlVvbgDKBDtoBBBMCRMTO4oUX0OzhnEcM63Gt3P2iswb7f1pPPUHWrHoqGGLtQyySq6ESQTEafGeWtTuOA3MU98KqjPmGTqmYiYnQzqdfxoWG4VfZlKI5JEZ8h94tz0jXWZ9az4uLKuzqt/gtxrZWVDtIyyToJG/PbXxqv45grttS4O1kgttBJgjtaBLeCzWj4XZZbC6sGy6lh1hAAiCTGg276qemXBLl2xPtCQhDEBUkxILSYkwRpOsRW0m6IRF6G2icNBY5be36slshAI2PWM59ter5VhOmdn/tD/rhdUHqxMrmGYjIzSBA1IB90TEidR0eweKtM2W+pVgiqQ8grkJD7EAAAiW2Omswcx0t6PPhrxzCQxL5lBCdZiBAEKpOhgbAgePPkb4GiWx3RJQLqyeehMBR7olmI0GpOoPLnXQsdhAuGFx3csykDLohc6KRKyFJg6xp26TzzgDZbyFd5HZ/CD2GNQdYrbdPcczG2oH6pgMrBQVbNElTOhEER2RtNRjyVBsqUdoscB0fS5ZQlnLHITluH3SQJI3GzelYbp9wM4a8ChaHlllutsM0QZ5ROh28+hdCsQWw8lSBIjsgKFyjXll7t6yX6SuJ23vBMoz2wOtIMgjNk7tSZB7Btz1yS/12Qo/qOaX10IMzlB27Y1ltezSq8Ny7xVnjiTM6mANGLQBoAZ27qrPZ6/mawRQ62dx8vgKtODRm311g5ssbzB5SO8VATDHK50gFR3y0x/Sa8AYABglu3sWZ3ql2Jkm9j2F8sGMZwynfUaq2wnkdhPZXSsP0jAxeHRzNo2ijBnLznBk3CQBmJykxIgxJgmuUrbJbY9pkzHefX41dPwXFZrbCzcI6pDZGyljrvGrQNuwGrTaJLzp7w23bxT+wbKuRGZcygZrklYk6wCuh2Dbc6wGNSAvfy5d0gdxrZ4vhuKYvcu23UALJYFIIHVChljYfV202rP3bLNr3yeY1BBk8v96G9jrRVYRSTHISOe+sDxn5U2+oGx+POrAWQELeBHMaaGdI7qqcQSTIgffOkmhLkyehY7eXw25eVOMZNzox7xqBHyp1tCACDrqfHXl2/wC9SPo8r7mZgSeqDrM7kbxB+FMQ7BIGBAaOrImQGMDTTYzJHjFVV4HWe3sgzHMVc4axc1kMAAI6pWO8CO/fuqBiuHODlCMTMjqtsZgfKmuwYZ+LO+GtWSRktliAAJl2zMTAnXqjf6o0qtuJB7a0HC+i9y5Yz+zdoYqwh19lMZHeV1XVvdmMuu4qFieB3Z0tXDpzQj7tdI85pgfSn1v+X7xUDH+7c8LX+avV6t2I4JxX98b+Y39bVZ8A94fybn+A1er1cxSOh9EP+5n/APW+YrlNj/j/AGf870terT4EaXoL+8D+W/3V07Gfsr/l8qSvVSAjY3/ifyf/AKl+onFv3RPs2P8ADFer1OH3BLoouCftG+yf6XrXt71n+Z/nv16vVWT7hR6NJb/Zny+QqF0k/dMR9g/MUteofQzI4L9nh/Gx/jpWK49+3b+Zc/xTXq9XJPo1j2E4b/mT5NW96X/sMD/y/wBCV6vVzY/sl/fZrPtFx0K/YnxH9IrnfTf9+u/bX+gV6vVvm/5x/kiP3MyeL91/tH5NVdZ/PrXq9WaAkWNrngfvqcvvP9hf6bder1bR7JkWHDv2uG+1b/xTXT7n7tY+0n+akr1axMyB0x95P5T/AOWuej91X+Yv9T16vUZO/wABEocR+zPgf62quwPvjx/CvV6sl0wfaDXfeH5+uK0HRz3rn2l+der1MZ0fhW7eP4VreH/sx4ivV6tokky99Xw/GhP+fU0leqwP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grpSp>
        <p:nvGrpSpPr>
          <p:cNvPr id="15" name="14 Grupo"/>
          <p:cNvGrpSpPr/>
          <p:nvPr/>
        </p:nvGrpSpPr>
        <p:grpSpPr>
          <a:xfrm>
            <a:off x="647552" y="3245802"/>
            <a:ext cx="8041283" cy="2520000"/>
            <a:chOff x="707181" y="3356993"/>
            <a:chExt cx="8041283" cy="2520000"/>
          </a:xfrm>
        </p:grpSpPr>
        <p:sp>
          <p:nvSpPr>
            <p:cNvPr id="16" name="15 Acorde"/>
            <p:cNvSpPr/>
            <p:nvPr/>
          </p:nvSpPr>
          <p:spPr>
            <a:xfrm rot="16200000">
              <a:off x="6228464" y="3356993"/>
              <a:ext cx="2520000" cy="2520000"/>
            </a:xfrm>
            <a:prstGeom prst="chord">
              <a:avLst>
                <a:gd name="adj1" fmla="val 2718342"/>
                <a:gd name="adj2" fmla="val 18888443"/>
              </a:avLst>
            </a:prstGeom>
            <a:solidFill>
              <a:schemeClr val="accent1">
                <a:alpha val="10000"/>
              </a:schemeClr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17" name="16 Elipse"/>
            <p:cNvSpPr/>
            <p:nvPr/>
          </p:nvSpPr>
          <p:spPr>
            <a:xfrm>
              <a:off x="6948264" y="5373240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18" name="17 Elipse"/>
            <p:cNvSpPr/>
            <p:nvPr/>
          </p:nvSpPr>
          <p:spPr>
            <a:xfrm>
              <a:off x="7236320" y="5373216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19" name="18 Elipse"/>
            <p:cNvSpPr/>
            <p:nvPr/>
          </p:nvSpPr>
          <p:spPr>
            <a:xfrm>
              <a:off x="7524352" y="5373216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20" name="19 Elipse"/>
            <p:cNvSpPr/>
            <p:nvPr/>
          </p:nvSpPr>
          <p:spPr>
            <a:xfrm>
              <a:off x="7812384" y="5373216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21" name="20 Elipse"/>
            <p:cNvSpPr/>
            <p:nvPr/>
          </p:nvSpPr>
          <p:spPr>
            <a:xfrm>
              <a:off x="7092280" y="5157192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22" name="21 Elipse"/>
            <p:cNvSpPr/>
            <p:nvPr/>
          </p:nvSpPr>
          <p:spPr>
            <a:xfrm>
              <a:off x="7380312" y="5157192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23" name="22 Elipse"/>
            <p:cNvSpPr/>
            <p:nvPr/>
          </p:nvSpPr>
          <p:spPr>
            <a:xfrm>
              <a:off x="7668344" y="5157192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24" name="23 Elipse"/>
            <p:cNvSpPr/>
            <p:nvPr/>
          </p:nvSpPr>
          <p:spPr>
            <a:xfrm>
              <a:off x="7092304" y="5589240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25" name="24 Elipse"/>
            <p:cNvSpPr/>
            <p:nvPr/>
          </p:nvSpPr>
          <p:spPr>
            <a:xfrm>
              <a:off x="7380336" y="5589240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26" name="25 Elipse"/>
            <p:cNvSpPr/>
            <p:nvPr/>
          </p:nvSpPr>
          <p:spPr>
            <a:xfrm>
              <a:off x="7668368" y="5589240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27" name="26 Elipse"/>
            <p:cNvSpPr/>
            <p:nvPr/>
          </p:nvSpPr>
          <p:spPr>
            <a:xfrm>
              <a:off x="6660256" y="5373216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28" name="27 Elipse"/>
            <p:cNvSpPr/>
            <p:nvPr/>
          </p:nvSpPr>
          <p:spPr>
            <a:xfrm>
              <a:off x="6516216" y="5157192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29" name="28 Elipse"/>
            <p:cNvSpPr/>
            <p:nvPr/>
          </p:nvSpPr>
          <p:spPr>
            <a:xfrm>
              <a:off x="6804248" y="5157192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30" name="29 Elipse"/>
            <p:cNvSpPr/>
            <p:nvPr/>
          </p:nvSpPr>
          <p:spPr>
            <a:xfrm>
              <a:off x="8100440" y="5373216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31" name="30 Elipse"/>
            <p:cNvSpPr/>
            <p:nvPr/>
          </p:nvSpPr>
          <p:spPr>
            <a:xfrm>
              <a:off x="7956400" y="5157192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32" name="31 Elipse"/>
            <p:cNvSpPr/>
            <p:nvPr/>
          </p:nvSpPr>
          <p:spPr>
            <a:xfrm>
              <a:off x="8244432" y="5157192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33" name="32 Elipse"/>
            <p:cNvSpPr/>
            <p:nvPr/>
          </p:nvSpPr>
          <p:spPr>
            <a:xfrm>
              <a:off x="6948240" y="4941192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34" name="33 Elipse"/>
            <p:cNvSpPr/>
            <p:nvPr/>
          </p:nvSpPr>
          <p:spPr>
            <a:xfrm>
              <a:off x="7236296" y="4941168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35" name="34 Elipse"/>
            <p:cNvSpPr/>
            <p:nvPr/>
          </p:nvSpPr>
          <p:spPr>
            <a:xfrm>
              <a:off x="7524328" y="4941168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36" name="35 Elipse"/>
            <p:cNvSpPr/>
            <p:nvPr/>
          </p:nvSpPr>
          <p:spPr>
            <a:xfrm>
              <a:off x="7812360" y="4941168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37" name="36 Elipse"/>
            <p:cNvSpPr/>
            <p:nvPr/>
          </p:nvSpPr>
          <p:spPr>
            <a:xfrm>
              <a:off x="6660232" y="4941168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38" name="37 Elipse"/>
            <p:cNvSpPr/>
            <p:nvPr/>
          </p:nvSpPr>
          <p:spPr>
            <a:xfrm>
              <a:off x="8100416" y="4941168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39" name="38 Elipse"/>
            <p:cNvSpPr/>
            <p:nvPr/>
          </p:nvSpPr>
          <p:spPr>
            <a:xfrm>
              <a:off x="8388448" y="4941168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40" name="39 Elipse"/>
            <p:cNvSpPr/>
            <p:nvPr/>
          </p:nvSpPr>
          <p:spPr>
            <a:xfrm>
              <a:off x="6372200" y="4941168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41" name="40 Elipse"/>
            <p:cNvSpPr/>
            <p:nvPr/>
          </p:nvSpPr>
          <p:spPr>
            <a:xfrm>
              <a:off x="7092280" y="4725144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42" name="41 Elipse"/>
            <p:cNvSpPr/>
            <p:nvPr/>
          </p:nvSpPr>
          <p:spPr>
            <a:xfrm>
              <a:off x="7380312" y="4725144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43" name="42 Elipse"/>
            <p:cNvSpPr/>
            <p:nvPr/>
          </p:nvSpPr>
          <p:spPr>
            <a:xfrm>
              <a:off x="7668344" y="4725144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44" name="43 Elipse"/>
            <p:cNvSpPr/>
            <p:nvPr/>
          </p:nvSpPr>
          <p:spPr>
            <a:xfrm>
              <a:off x="6516216" y="4725144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45" name="44 Elipse"/>
            <p:cNvSpPr/>
            <p:nvPr/>
          </p:nvSpPr>
          <p:spPr>
            <a:xfrm>
              <a:off x="6804248" y="4725144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46" name="45 Elipse"/>
            <p:cNvSpPr/>
            <p:nvPr/>
          </p:nvSpPr>
          <p:spPr>
            <a:xfrm>
              <a:off x="7956400" y="4725144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47" name="46 Elipse"/>
            <p:cNvSpPr/>
            <p:nvPr/>
          </p:nvSpPr>
          <p:spPr>
            <a:xfrm>
              <a:off x="8244432" y="4725144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48" name="47 Elipse"/>
            <p:cNvSpPr/>
            <p:nvPr/>
          </p:nvSpPr>
          <p:spPr>
            <a:xfrm>
              <a:off x="6948240" y="4509144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49" name="48 Elipse"/>
            <p:cNvSpPr/>
            <p:nvPr/>
          </p:nvSpPr>
          <p:spPr>
            <a:xfrm>
              <a:off x="7236296" y="4509120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50" name="49 Elipse"/>
            <p:cNvSpPr/>
            <p:nvPr/>
          </p:nvSpPr>
          <p:spPr>
            <a:xfrm>
              <a:off x="7524328" y="4509120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51" name="50 Elipse"/>
            <p:cNvSpPr/>
            <p:nvPr/>
          </p:nvSpPr>
          <p:spPr>
            <a:xfrm>
              <a:off x="7812360" y="4509120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52" name="51 Elipse"/>
            <p:cNvSpPr/>
            <p:nvPr/>
          </p:nvSpPr>
          <p:spPr>
            <a:xfrm>
              <a:off x="6660232" y="4509120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53" name="52 Elipse"/>
            <p:cNvSpPr/>
            <p:nvPr/>
          </p:nvSpPr>
          <p:spPr>
            <a:xfrm>
              <a:off x="8100416" y="4509120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54" name="53 Elipse"/>
            <p:cNvSpPr/>
            <p:nvPr/>
          </p:nvSpPr>
          <p:spPr>
            <a:xfrm>
              <a:off x="8388448" y="4509120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55" name="54 Elipse"/>
            <p:cNvSpPr/>
            <p:nvPr/>
          </p:nvSpPr>
          <p:spPr>
            <a:xfrm>
              <a:off x="6372200" y="4509120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56" name="55 Elipse"/>
            <p:cNvSpPr/>
            <p:nvPr/>
          </p:nvSpPr>
          <p:spPr>
            <a:xfrm>
              <a:off x="995213" y="4437136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57" name="56 Elipse"/>
            <p:cNvSpPr/>
            <p:nvPr/>
          </p:nvSpPr>
          <p:spPr>
            <a:xfrm>
              <a:off x="1283245" y="4437136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58" name="57 Elipse"/>
            <p:cNvSpPr/>
            <p:nvPr/>
          </p:nvSpPr>
          <p:spPr>
            <a:xfrm>
              <a:off x="7668344" y="4293096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59" name="58 Elipse"/>
            <p:cNvSpPr/>
            <p:nvPr/>
          </p:nvSpPr>
          <p:spPr>
            <a:xfrm>
              <a:off x="1979712" y="4653136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60" name="59 Elipse"/>
            <p:cNvSpPr/>
            <p:nvPr/>
          </p:nvSpPr>
          <p:spPr>
            <a:xfrm>
              <a:off x="707181" y="4437136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61" name="60 Elipse"/>
            <p:cNvSpPr/>
            <p:nvPr/>
          </p:nvSpPr>
          <p:spPr>
            <a:xfrm>
              <a:off x="7956400" y="4293096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62" name="61 Elipse"/>
            <p:cNvSpPr/>
            <p:nvPr/>
          </p:nvSpPr>
          <p:spPr>
            <a:xfrm>
              <a:off x="8244432" y="4293096"/>
              <a:ext cx="216000" cy="216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</p:grpSp>
      <p:grpSp>
        <p:nvGrpSpPr>
          <p:cNvPr id="63" name="62 Grupo"/>
          <p:cNvGrpSpPr/>
          <p:nvPr/>
        </p:nvGrpSpPr>
        <p:grpSpPr>
          <a:xfrm>
            <a:off x="323528" y="1988840"/>
            <a:ext cx="5040560" cy="3770168"/>
            <a:chOff x="251520" y="2179112"/>
            <a:chExt cx="5040560" cy="3770168"/>
          </a:xfrm>
        </p:grpSpPr>
        <p:grpSp>
          <p:nvGrpSpPr>
            <p:cNvPr id="64" name="63 Grupo"/>
            <p:cNvGrpSpPr/>
            <p:nvPr/>
          </p:nvGrpSpPr>
          <p:grpSpPr>
            <a:xfrm>
              <a:off x="3203848" y="2564904"/>
              <a:ext cx="2088232" cy="2628292"/>
              <a:chOff x="251520" y="2564904"/>
              <a:chExt cx="2088232" cy="2628292"/>
            </a:xfrm>
          </p:grpSpPr>
          <p:sp>
            <p:nvSpPr>
              <p:cNvPr id="72" name="71 Operación manual"/>
              <p:cNvSpPr/>
              <p:nvPr/>
            </p:nvSpPr>
            <p:spPr>
              <a:xfrm>
                <a:off x="251520" y="5085184"/>
                <a:ext cx="2088232" cy="108012"/>
              </a:xfrm>
              <a:prstGeom prst="flowChartManualOperation">
                <a:avLst/>
              </a:prstGeom>
              <a:solidFill>
                <a:srgbClr val="00206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L"/>
              </a:p>
            </p:txBody>
          </p:sp>
          <p:cxnSp>
            <p:nvCxnSpPr>
              <p:cNvPr id="73" name="72 Conector recto"/>
              <p:cNvCxnSpPr/>
              <p:nvPr/>
            </p:nvCxnSpPr>
            <p:spPr>
              <a:xfrm flipV="1">
                <a:off x="251520" y="2564904"/>
                <a:ext cx="1044116" cy="252028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73 Conector recto"/>
              <p:cNvCxnSpPr/>
              <p:nvPr/>
            </p:nvCxnSpPr>
            <p:spPr>
              <a:xfrm flipH="1" flipV="1">
                <a:off x="1295636" y="2564904"/>
                <a:ext cx="1044116" cy="252028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5" name="64 Grupo"/>
            <p:cNvGrpSpPr/>
            <p:nvPr/>
          </p:nvGrpSpPr>
          <p:grpSpPr>
            <a:xfrm>
              <a:off x="251520" y="2564904"/>
              <a:ext cx="2088232" cy="2628292"/>
              <a:chOff x="251520" y="2564904"/>
              <a:chExt cx="2088232" cy="2628292"/>
            </a:xfrm>
          </p:grpSpPr>
          <p:sp>
            <p:nvSpPr>
              <p:cNvPr id="69" name="68 Operación manual"/>
              <p:cNvSpPr/>
              <p:nvPr/>
            </p:nvSpPr>
            <p:spPr>
              <a:xfrm>
                <a:off x="251520" y="5085184"/>
                <a:ext cx="2088232" cy="108012"/>
              </a:xfrm>
              <a:prstGeom prst="flowChartManualOperation">
                <a:avLst/>
              </a:prstGeom>
              <a:solidFill>
                <a:srgbClr val="00206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L"/>
              </a:p>
            </p:txBody>
          </p:sp>
          <p:cxnSp>
            <p:nvCxnSpPr>
              <p:cNvPr id="70" name="69 Conector recto"/>
              <p:cNvCxnSpPr/>
              <p:nvPr/>
            </p:nvCxnSpPr>
            <p:spPr>
              <a:xfrm flipV="1">
                <a:off x="251520" y="2564904"/>
                <a:ext cx="1044116" cy="252028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70 Conector recto"/>
              <p:cNvCxnSpPr/>
              <p:nvPr/>
            </p:nvCxnSpPr>
            <p:spPr>
              <a:xfrm flipH="1" flipV="1">
                <a:off x="1295636" y="2564904"/>
                <a:ext cx="1044116" cy="252028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6" name="65 Triángulo isósceles"/>
            <p:cNvSpPr/>
            <p:nvPr/>
          </p:nvSpPr>
          <p:spPr>
            <a:xfrm>
              <a:off x="1295636" y="5589240"/>
              <a:ext cx="2952328" cy="360040"/>
            </a:xfrm>
            <a:prstGeom prst="triangl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67" name="66 Operación manual"/>
            <p:cNvSpPr/>
            <p:nvPr/>
          </p:nvSpPr>
          <p:spPr>
            <a:xfrm rot="10800000">
              <a:off x="2507710" y="2179112"/>
              <a:ext cx="528180" cy="3590148"/>
            </a:xfrm>
            <a:prstGeom prst="flowChartManualOperation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68" name="67 Abrir corchete"/>
            <p:cNvSpPr/>
            <p:nvPr/>
          </p:nvSpPr>
          <p:spPr>
            <a:xfrm rot="5400000">
              <a:off x="2710366" y="1099314"/>
              <a:ext cx="122867" cy="2952328"/>
            </a:xfrm>
            <a:prstGeom prst="leftBracket">
              <a:avLst>
                <a:gd name="adj" fmla="val 41556"/>
              </a:avLst>
            </a:prstGeom>
            <a:ln w="1016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</p:grpSp>
      <p:sp>
        <p:nvSpPr>
          <p:cNvPr id="75" name="74 Elipse"/>
          <p:cNvSpPr/>
          <p:nvPr/>
        </p:nvSpPr>
        <p:spPr>
          <a:xfrm>
            <a:off x="3491880" y="4633754"/>
            <a:ext cx="216000" cy="216000"/>
          </a:xfrm>
          <a:prstGeom prst="ellipse">
            <a:avLst/>
          </a:prstGeom>
          <a:solidFill>
            <a:srgbClr val="00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6" name="75 Elipse"/>
          <p:cNvSpPr/>
          <p:nvPr/>
        </p:nvSpPr>
        <p:spPr>
          <a:xfrm>
            <a:off x="3779936" y="4633730"/>
            <a:ext cx="216000" cy="216000"/>
          </a:xfrm>
          <a:prstGeom prst="ellipse">
            <a:avLst/>
          </a:prstGeom>
          <a:solidFill>
            <a:srgbClr val="00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7" name="76 Elipse"/>
          <p:cNvSpPr/>
          <p:nvPr/>
        </p:nvSpPr>
        <p:spPr>
          <a:xfrm>
            <a:off x="4067968" y="4633730"/>
            <a:ext cx="216000" cy="216000"/>
          </a:xfrm>
          <a:prstGeom prst="ellipse">
            <a:avLst/>
          </a:prstGeom>
          <a:solidFill>
            <a:srgbClr val="00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8" name="77 Elipse"/>
          <p:cNvSpPr/>
          <p:nvPr/>
        </p:nvSpPr>
        <p:spPr>
          <a:xfrm>
            <a:off x="4356000" y="4633730"/>
            <a:ext cx="216000" cy="216000"/>
          </a:xfrm>
          <a:prstGeom prst="ellipse">
            <a:avLst/>
          </a:prstGeom>
          <a:solidFill>
            <a:srgbClr val="00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9" name="78 Elipse"/>
          <p:cNvSpPr/>
          <p:nvPr/>
        </p:nvSpPr>
        <p:spPr>
          <a:xfrm>
            <a:off x="4644032" y="4633730"/>
            <a:ext cx="216000" cy="216000"/>
          </a:xfrm>
          <a:prstGeom prst="ellipse">
            <a:avLst/>
          </a:prstGeom>
          <a:solidFill>
            <a:srgbClr val="00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0" name="79 Elipse"/>
          <p:cNvSpPr/>
          <p:nvPr/>
        </p:nvSpPr>
        <p:spPr>
          <a:xfrm>
            <a:off x="4932064" y="4633730"/>
            <a:ext cx="216000" cy="216000"/>
          </a:xfrm>
          <a:prstGeom prst="ellipse">
            <a:avLst/>
          </a:prstGeom>
          <a:solidFill>
            <a:srgbClr val="00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1" name="80 Elipse"/>
          <p:cNvSpPr/>
          <p:nvPr/>
        </p:nvSpPr>
        <p:spPr>
          <a:xfrm>
            <a:off x="3635896" y="4417706"/>
            <a:ext cx="216000" cy="216000"/>
          </a:xfrm>
          <a:prstGeom prst="ellipse">
            <a:avLst/>
          </a:prstGeom>
          <a:solidFill>
            <a:srgbClr val="00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2" name="81 Elipse"/>
          <p:cNvSpPr/>
          <p:nvPr/>
        </p:nvSpPr>
        <p:spPr>
          <a:xfrm>
            <a:off x="3923928" y="4417706"/>
            <a:ext cx="216000" cy="216000"/>
          </a:xfrm>
          <a:prstGeom prst="ellipse">
            <a:avLst/>
          </a:prstGeom>
          <a:solidFill>
            <a:srgbClr val="00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3" name="82 Elipse"/>
          <p:cNvSpPr/>
          <p:nvPr/>
        </p:nvSpPr>
        <p:spPr>
          <a:xfrm>
            <a:off x="4211960" y="4417706"/>
            <a:ext cx="216000" cy="216000"/>
          </a:xfrm>
          <a:prstGeom prst="ellipse">
            <a:avLst/>
          </a:prstGeom>
          <a:solidFill>
            <a:srgbClr val="00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4" name="83 Elipse"/>
          <p:cNvSpPr/>
          <p:nvPr/>
        </p:nvSpPr>
        <p:spPr>
          <a:xfrm>
            <a:off x="539552" y="4653160"/>
            <a:ext cx="216000" cy="216000"/>
          </a:xfrm>
          <a:prstGeom prst="ellipse">
            <a:avLst/>
          </a:prstGeom>
          <a:solidFill>
            <a:srgbClr val="00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5" name="84 Elipse"/>
          <p:cNvSpPr/>
          <p:nvPr/>
        </p:nvSpPr>
        <p:spPr>
          <a:xfrm>
            <a:off x="827608" y="4653136"/>
            <a:ext cx="216000" cy="216000"/>
          </a:xfrm>
          <a:prstGeom prst="ellipse">
            <a:avLst/>
          </a:prstGeom>
          <a:solidFill>
            <a:srgbClr val="00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6" name="85 Elipse"/>
          <p:cNvSpPr/>
          <p:nvPr/>
        </p:nvSpPr>
        <p:spPr>
          <a:xfrm>
            <a:off x="1115640" y="4653136"/>
            <a:ext cx="216000" cy="216000"/>
          </a:xfrm>
          <a:prstGeom prst="ellipse">
            <a:avLst/>
          </a:prstGeom>
          <a:solidFill>
            <a:srgbClr val="00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7" name="86 Elipse"/>
          <p:cNvSpPr/>
          <p:nvPr/>
        </p:nvSpPr>
        <p:spPr>
          <a:xfrm>
            <a:off x="1403672" y="4653136"/>
            <a:ext cx="216000" cy="216000"/>
          </a:xfrm>
          <a:prstGeom prst="ellipse">
            <a:avLst/>
          </a:prstGeom>
          <a:solidFill>
            <a:srgbClr val="00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8" name="87 Elipse"/>
          <p:cNvSpPr/>
          <p:nvPr/>
        </p:nvSpPr>
        <p:spPr>
          <a:xfrm>
            <a:off x="1691704" y="4653136"/>
            <a:ext cx="216000" cy="216000"/>
          </a:xfrm>
          <a:prstGeom prst="ellipse">
            <a:avLst/>
          </a:prstGeom>
          <a:solidFill>
            <a:srgbClr val="00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9" name="Marcador de contenido 2"/>
          <p:cNvSpPr>
            <a:spLocks noGrp="1"/>
          </p:cNvSpPr>
          <p:nvPr>
            <p:ph idx="1"/>
          </p:nvPr>
        </p:nvSpPr>
        <p:spPr>
          <a:xfrm>
            <a:off x="5432072" y="349472"/>
            <a:ext cx="3536415" cy="2680166"/>
          </a:xfrm>
          <a:solidFill>
            <a:schemeClr val="tx2">
              <a:lumMod val="75000"/>
              <a:alpha val="76000"/>
            </a:schemeClr>
          </a:solidFill>
        </p:spPr>
        <p:txBody>
          <a:bodyPr>
            <a:normAutofit/>
          </a:bodyPr>
          <a:lstStyle/>
          <a:p>
            <a:pPr marL="361950" indent="-361950">
              <a:buClr>
                <a:srgbClr val="FF9900"/>
              </a:buClr>
              <a:buFont typeface="Wingdings" pitchFamily="2" charset="2"/>
              <a:buChar char="§"/>
            </a:pPr>
            <a:r>
              <a:rPr lang="es-CL" sz="2400" b="1" dirty="0">
                <a:solidFill>
                  <a:schemeClr val="bg1"/>
                </a:solidFill>
                <a:latin typeface="Calibri" pitchFamily="34" charset="0"/>
              </a:rPr>
              <a:t>X vale 4</a:t>
            </a:r>
          </a:p>
          <a:p>
            <a:pPr marL="0" indent="0">
              <a:buClr>
                <a:srgbClr val="FF9900"/>
              </a:buClr>
              <a:buNone/>
            </a:pPr>
            <a:r>
              <a:rPr lang="es-CL" sz="2400" b="1" dirty="0">
                <a:solidFill>
                  <a:schemeClr val="bg1"/>
                </a:solidFill>
                <a:latin typeface="Calibri" pitchFamily="34" charset="0"/>
              </a:rPr>
              <a:t>ya que 5 + 4 = 9</a:t>
            </a:r>
            <a:endParaRPr lang="es-ES_tradnl" sz="24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90" name="Rectangle 2"/>
          <p:cNvSpPr>
            <a:spLocks noChangeArrowheads="1"/>
          </p:cNvSpPr>
          <p:nvPr/>
        </p:nvSpPr>
        <p:spPr bwMode="auto">
          <a:xfrm>
            <a:off x="98872" y="1268760"/>
            <a:ext cx="5400600" cy="624703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s-CL" sz="2600" b="1" dirty="0"/>
              <a:t>5 + X = 9</a:t>
            </a:r>
          </a:p>
        </p:txBody>
      </p:sp>
    </p:spTree>
    <p:extLst>
      <p:ext uri="{BB962C8B-B14F-4D97-AF65-F5344CB8AC3E}">
        <p14:creationId xmlns:p14="http://schemas.microsoft.com/office/powerpoint/2010/main" val="2628361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" grpId="0" build="p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1175</TotalTime>
  <Words>117</Words>
  <Application>Microsoft Office PowerPoint</Application>
  <PresentationFormat>Presentación en pantalla (4:3)</PresentationFormat>
  <Paragraphs>16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Wingdings</vt:lpstr>
      <vt:lpstr>Tema de Office</vt:lpstr>
      <vt:lpstr>Presentación de PowerPoint</vt:lpstr>
      <vt:lpstr>La balanza</vt:lpstr>
      <vt:lpstr>Presentación de PowerPoint</vt:lpstr>
      <vt:lpstr>Presentación de PowerPoint</vt:lpstr>
      <vt:lpstr>Presentación de PowerPoint</vt:lpstr>
    </vt:vector>
  </TitlesOfParts>
  <Company>Casa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día y la noche</dc:title>
  <dc:creator>Rosario Ortega</dc:creator>
  <cp:lastModifiedBy>sandra salazar</cp:lastModifiedBy>
  <cp:revision>78</cp:revision>
  <dcterms:created xsi:type="dcterms:W3CDTF">2012-07-22T05:07:32Z</dcterms:created>
  <dcterms:modified xsi:type="dcterms:W3CDTF">2017-03-13T23:02:51Z</dcterms:modified>
</cp:coreProperties>
</file>