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Lesson Evaluations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Siong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Hoon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0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Deputy Director of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KMPh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:\BIOLOGY CIE\GMiS\2017\Microteaching 2017\Teaching Portfolio\Teacher Portfolio\Presentation of Teaching Portfolio\Supporting Documents\Penilai pertama depan.gi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7" t="12703" r="11506" b="13829"/>
          <a:stretch/>
        </p:blipFill>
        <p:spPr bwMode="auto">
          <a:xfrm>
            <a:off x="320095" y="990600"/>
            <a:ext cx="8588375" cy="557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16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Biology Lecturer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D:\BIOLOGY CIE\GMiS\2017\Microteaching 2017\Teaching Portfolio\Teacher Portfolio\Presentation of Teaching Portfolio\Supporting Documents\Penilai kedua depan.gi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 t="12703" r="7301" b="13523"/>
          <a:stretch/>
        </p:blipFill>
        <p:spPr bwMode="auto">
          <a:xfrm>
            <a:off x="304800" y="1066800"/>
            <a:ext cx="860933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90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Self Evaluation</a:t>
            </a:r>
            <a:endParaRPr lang="en-US" b="1" dirty="0"/>
          </a:p>
        </p:txBody>
      </p:sp>
      <p:pic>
        <p:nvPicPr>
          <p:cNvPr id="3074" name="Picture 2" descr="D:\BIOLOGY CIE\GMiS\2017\Microteaching 2017\Teaching Portfolio\Teacher Portfolio\Presentation of Teaching Portfolio\Supporting Documents\Penilaian diri depan.gi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6" t="13317" r="6909" b="13217"/>
          <a:stretch/>
        </p:blipFill>
        <p:spPr bwMode="auto">
          <a:xfrm>
            <a:off x="381000" y="1066800"/>
            <a:ext cx="8645207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75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Lesson Evaluations</vt:lpstr>
      <vt:lpstr>Deputy Director of KMPh</vt:lpstr>
      <vt:lpstr>Biology Lecturer</vt:lpstr>
      <vt:lpstr>Self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Evaluations</dc:title>
  <dc:creator>Tor</dc:creator>
  <cp:lastModifiedBy>DR.Ahmed Saker 2o1O</cp:lastModifiedBy>
  <cp:revision>1</cp:revision>
  <dcterms:created xsi:type="dcterms:W3CDTF">2006-08-16T00:00:00Z</dcterms:created>
  <dcterms:modified xsi:type="dcterms:W3CDTF">2017-04-21T01:52:14Z</dcterms:modified>
</cp:coreProperties>
</file>