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Lesson Evaluations</a:t>
            </a:r>
            <a:endParaRPr lang="en-US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Siong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Hoon</a:t>
            </a:r>
            <a:endPara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100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Deputy Director of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KMPh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D:\BIOLOGY CIE\GMiS\2017\Microteaching 2017\Teaching Portfolio\Teacher Portfolio\Presentation of Teaching Portfolio\Supporting Documents\Penilai pertama depan.gif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7" t="12703" r="11506" b="13829"/>
          <a:stretch/>
        </p:blipFill>
        <p:spPr bwMode="auto">
          <a:xfrm>
            <a:off x="320095" y="990600"/>
            <a:ext cx="8588375" cy="5570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16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868362"/>
          </a:xfrm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Biology Lecturer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D:\BIOLOGY CIE\GMiS\2017\Microteaching 2017\Teaching Portfolio\Teacher Portfolio\Presentation of Teaching Portfolio\Supporting Documents\Penilai kedua depan.gif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4" t="12703" r="7301" b="13523"/>
          <a:stretch/>
        </p:blipFill>
        <p:spPr bwMode="auto">
          <a:xfrm>
            <a:off x="304800" y="1066800"/>
            <a:ext cx="8609336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902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838200"/>
          </a:xfrm>
        </p:spPr>
        <p:txBody>
          <a:bodyPr/>
          <a:lstStyle/>
          <a:p>
            <a:r>
              <a:rPr lang="en-US" b="1" dirty="0" smtClean="0"/>
              <a:t>Self Evaluation</a:t>
            </a:r>
            <a:endParaRPr lang="en-US" b="1" dirty="0"/>
          </a:p>
        </p:txBody>
      </p:sp>
      <p:pic>
        <p:nvPicPr>
          <p:cNvPr id="3074" name="Picture 2" descr="D:\BIOLOGY CIE\GMiS\2017\Microteaching 2017\Teaching Portfolio\Teacher Portfolio\Presentation of Teaching Portfolio\Supporting Documents\Penilaian diri depan.gif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66" t="13317" r="6909" b="13217"/>
          <a:stretch/>
        </p:blipFill>
        <p:spPr bwMode="auto">
          <a:xfrm>
            <a:off x="381000" y="1066800"/>
            <a:ext cx="8645207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754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Lesson Evaluations</vt:lpstr>
      <vt:lpstr>Deputy Director of KMPh</vt:lpstr>
      <vt:lpstr>Biology Lecturer</vt:lpstr>
      <vt:lpstr>Self Evaluation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Evaluations</dc:title>
  <dc:creator>Tor</dc:creator>
  <cp:lastModifiedBy>DR.Ahmed Saker 2o1O</cp:lastModifiedBy>
  <cp:revision>1</cp:revision>
  <dcterms:created xsi:type="dcterms:W3CDTF">2006-08-16T00:00:00Z</dcterms:created>
  <dcterms:modified xsi:type="dcterms:W3CDTF">2017-04-21T01:52:14Z</dcterms:modified>
</cp:coreProperties>
</file>