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440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24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27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435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8561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923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258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799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38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1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36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320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980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039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879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418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218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7317238-8729-4F88-86A1-4EA4871BC161}" type="datetimeFigureOut">
              <a:rPr lang="es-CO" smtClean="0"/>
              <a:t>07/05/2017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C6F005-BC72-442F-82D5-3852DA49AC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83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Análisis Interno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705286"/>
          </a:xfrm>
        </p:spPr>
        <p:txBody>
          <a:bodyPr>
            <a:normAutofit/>
          </a:bodyPr>
          <a:lstStyle/>
          <a:p>
            <a:pPr algn="just"/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 un diagnostico que se realiza estructura organizacional de la empresas con el objeto de determinara las debilidades y la maneta con  estas pueden ser contrarrestadas mediante el correcto aprovechamiento  de las fortalezas con  que cuenta la organización.</a:t>
            </a: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71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Metodología de Análisis de Cadena de Valor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método de  análisis de Porter (1987)   contempla la organización  como una sucesión de actividades que añaden valor al producto o servicios que las compañías  va generando  y que el cliente es quien juega el papel de compararlo y tomar la decisión de demandarlo si llena y satisface sus expectativas  </a:t>
            </a:r>
          </a:p>
          <a:p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valor de un producto se mide por la cantidad de ingresos que proporciona a una organización que le ofrece a un segmento del mercado  y este será rentable teniendo en cuenta si el total de las ventas superas los costos de producción y comercialización del  mismo. </a:t>
            </a: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19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27236" y="251012"/>
            <a:ext cx="8322082" cy="5432612"/>
          </a:xfrm>
        </p:spPr>
        <p:txBody>
          <a:bodyPr>
            <a:normAutofit lnSpcReduction="10000"/>
          </a:bodyPr>
          <a:lstStyle/>
          <a:p>
            <a:pPr algn="l"/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Porter (1987)  definió dos tipos de actividades:</a:t>
            </a:r>
          </a:p>
          <a:p>
            <a:pPr algn="l"/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Primarias</a:t>
            </a: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Dentro estas tenemos las logísticas de entrada y salida, producción, marketing , ventas y servicios , quienes contribuyen de manera directa ala creación del producto o servicio , su venta, comercialización, circulación de los productos o servicios hasta  los compradores y puntos de ventas finales donde se distribuirán .</a:t>
            </a:r>
          </a:p>
          <a:p>
            <a:pPr algn="l"/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Apoyo:</a:t>
            </a:r>
          </a:p>
          <a:p>
            <a:pPr algn="l"/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Adicionan valor  a través de importantes  relaciones al desarrollo de las actividades primarias , entres estas tenemos el área de  compras , desarrollo tecnológico , gestión de recursos Humanos, servicios generales, Quienes  son iguales de importantes y necesarias en las  organizaciones que las actividades  primarias, ya que sirven de  ayuda al desarrollo exitoso de las actividades primarias, hay una relación de dependencia total  </a:t>
            </a: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s-C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64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31</TotalTime>
  <Words>284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Corbel</vt:lpstr>
      <vt:lpstr>Times New Roman</vt:lpstr>
      <vt:lpstr>Parallax</vt:lpstr>
      <vt:lpstr>Análisis Interno </vt:lpstr>
      <vt:lpstr>Metodología de Análisis de Cadena de Valor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Interno</dc:title>
  <dc:creator>CARLOS VIDAL</dc:creator>
  <cp:lastModifiedBy>CARLOS VIDAL</cp:lastModifiedBy>
  <cp:revision>4</cp:revision>
  <dcterms:created xsi:type="dcterms:W3CDTF">2017-05-07T21:12:24Z</dcterms:created>
  <dcterms:modified xsi:type="dcterms:W3CDTF">2017-05-07T21:43:34Z</dcterms:modified>
</cp:coreProperties>
</file>