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3EFE10-338B-40AA-B3FE-3B004F773055}" type="doc">
      <dgm:prSet loTypeId="urn:microsoft.com/office/officeart/2005/8/layout/pyramid4" loCatId="pyramid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B62EB2F6-D36E-4F49-A972-8F10373A3356}">
      <dgm:prSet phldrT="[Texto]" custT="1"/>
      <dgm:spPr/>
      <dgm:t>
        <a:bodyPr/>
        <a:lstStyle/>
        <a:p>
          <a:r>
            <a:rPr lang="es-ES" sz="1800" b="1" dirty="0" smtClean="0">
              <a:solidFill>
                <a:schemeClr val="tx1"/>
              </a:solidFill>
            </a:rPr>
            <a:t>VISION </a:t>
          </a:r>
          <a:endParaRPr lang="es-ES" sz="1800" b="1" dirty="0">
            <a:solidFill>
              <a:schemeClr val="tx1"/>
            </a:solidFill>
          </a:endParaRPr>
        </a:p>
      </dgm:t>
    </dgm:pt>
    <dgm:pt modelId="{D78890AC-7149-44C7-98B5-ED9FBA8F4580}" type="parTrans" cxnId="{1534C35C-2C05-449A-8CD8-88A3FF9BCEC7}">
      <dgm:prSet/>
      <dgm:spPr/>
      <dgm:t>
        <a:bodyPr/>
        <a:lstStyle/>
        <a:p>
          <a:endParaRPr lang="es-ES"/>
        </a:p>
      </dgm:t>
    </dgm:pt>
    <dgm:pt modelId="{EA5C3C6F-D9D0-4757-B29D-03A5916765BD}" type="sibTrans" cxnId="{1534C35C-2C05-449A-8CD8-88A3FF9BCEC7}">
      <dgm:prSet/>
      <dgm:spPr/>
      <dgm:t>
        <a:bodyPr/>
        <a:lstStyle/>
        <a:p>
          <a:endParaRPr lang="es-ES"/>
        </a:p>
      </dgm:t>
    </dgm:pt>
    <dgm:pt modelId="{7F5CA7CA-738B-473B-B00C-3D1FC02082AE}">
      <dgm:prSet phldrT="[Texto]" custT="1"/>
      <dgm:spPr/>
      <dgm:t>
        <a:bodyPr/>
        <a:lstStyle/>
        <a:p>
          <a:r>
            <a:rPr lang="es-ES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VALORES </a:t>
          </a:r>
          <a:endParaRPr lang="es-ES" sz="12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9FA88BD-C397-4180-8CBC-974624DF2775}" type="parTrans" cxnId="{54F51EA4-F3AC-43A5-82F8-A4E9DBF4EBD0}">
      <dgm:prSet/>
      <dgm:spPr/>
      <dgm:t>
        <a:bodyPr/>
        <a:lstStyle/>
        <a:p>
          <a:endParaRPr lang="es-ES"/>
        </a:p>
      </dgm:t>
    </dgm:pt>
    <dgm:pt modelId="{467AD80F-B24E-4BB6-AB91-3E3DF68B01B9}" type="sibTrans" cxnId="{54F51EA4-F3AC-43A5-82F8-A4E9DBF4EBD0}">
      <dgm:prSet/>
      <dgm:spPr/>
      <dgm:t>
        <a:bodyPr/>
        <a:lstStyle/>
        <a:p>
          <a:endParaRPr lang="es-ES"/>
        </a:p>
      </dgm:t>
    </dgm:pt>
    <dgm:pt modelId="{6789B403-B59B-4FD9-AC90-B3C4277FF6D6}">
      <dgm:prSet phldrT="[Texto]" custT="1"/>
      <dgm:spPr/>
      <dgm:t>
        <a:bodyPr/>
        <a:lstStyle/>
        <a:p>
          <a:r>
            <a:rPr lang="es-E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MISION </a:t>
          </a:r>
          <a:endParaRPr lang="es-ES" sz="16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A0075D3-6B18-4044-B34B-2A984B96FC50}" type="parTrans" cxnId="{1868DB13-BE79-42D0-8814-F4A4348213D4}">
      <dgm:prSet/>
      <dgm:spPr/>
      <dgm:t>
        <a:bodyPr/>
        <a:lstStyle/>
        <a:p>
          <a:endParaRPr lang="es-ES"/>
        </a:p>
      </dgm:t>
    </dgm:pt>
    <dgm:pt modelId="{DC2D0461-C652-48CA-A4E1-02266BA96058}" type="sibTrans" cxnId="{1868DB13-BE79-42D0-8814-F4A4348213D4}">
      <dgm:prSet/>
      <dgm:spPr/>
      <dgm:t>
        <a:bodyPr/>
        <a:lstStyle/>
        <a:p>
          <a:endParaRPr lang="es-ES"/>
        </a:p>
      </dgm:t>
    </dgm:pt>
    <dgm:pt modelId="{66065795-3E78-4594-BC99-2E0B30084977}">
      <dgm:prSet phldrT="[Texto]" custT="1"/>
      <dgm:spPr/>
      <dgm:t>
        <a:bodyPr/>
        <a:lstStyle/>
        <a:p>
          <a:r>
            <a:rPr lang="es-ES" sz="9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OBJETIVOS ESTRATEGICO </a:t>
          </a:r>
          <a:endParaRPr lang="es-ES" sz="9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8865712-B47F-45F2-AF19-4F240D03EB19}" type="parTrans" cxnId="{02394322-5AE0-4C1E-9833-C21923DC748E}">
      <dgm:prSet/>
      <dgm:spPr/>
      <dgm:t>
        <a:bodyPr/>
        <a:lstStyle/>
        <a:p>
          <a:endParaRPr lang="es-ES"/>
        </a:p>
      </dgm:t>
    </dgm:pt>
    <dgm:pt modelId="{1778AC45-90F2-4B3E-A763-309A13449B6A}" type="sibTrans" cxnId="{02394322-5AE0-4C1E-9833-C21923DC748E}">
      <dgm:prSet/>
      <dgm:spPr/>
      <dgm:t>
        <a:bodyPr/>
        <a:lstStyle/>
        <a:p>
          <a:endParaRPr lang="es-ES"/>
        </a:p>
      </dgm:t>
    </dgm:pt>
    <dgm:pt modelId="{9A3BF90D-F48A-4890-A442-C4287B98654D}" type="pres">
      <dgm:prSet presAssocID="{A33EFE10-338B-40AA-B3FE-3B004F773055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8AAFAB3-3664-430B-94C9-55336C168A3E}" type="pres">
      <dgm:prSet presAssocID="{A33EFE10-338B-40AA-B3FE-3B004F773055}" presName="triangle1" presStyleLbl="node1" presStyleIdx="0" presStyleCnt="4" custLinFactNeighborX="0" custLinFactNeighborY="-978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F81FA9-93D4-47DC-A8F3-8BFE833FC45E}" type="pres">
      <dgm:prSet presAssocID="{A33EFE10-338B-40AA-B3FE-3B004F773055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C112A19-6565-4AB9-91A9-E057630E9134}" type="pres">
      <dgm:prSet presAssocID="{A33EFE10-338B-40AA-B3FE-3B004F773055}" presName="triangle3" presStyleLbl="node1" presStyleIdx="2" presStyleCnt="4" custLinFactNeighborX="3597" custLinFactNeighborY="-71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6A831C8-86BE-4923-B9E2-65A76A9478CF}" type="pres">
      <dgm:prSet presAssocID="{A33EFE10-338B-40AA-B3FE-3B004F773055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7AF861D-DA31-4034-BFBC-898F8ECAD631}" type="presOf" srcId="{6789B403-B59B-4FD9-AC90-B3C4277FF6D6}" destId="{BC112A19-6565-4AB9-91A9-E057630E9134}" srcOrd="0" destOrd="0" presId="urn:microsoft.com/office/officeart/2005/8/layout/pyramid4"/>
    <dgm:cxn modelId="{1868DB13-BE79-42D0-8814-F4A4348213D4}" srcId="{A33EFE10-338B-40AA-B3FE-3B004F773055}" destId="{6789B403-B59B-4FD9-AC90-B3C4277FF6D6}" srcOrd="2" destOrd="0" parTransId="{EA0075D3-6B18-4044-B34B-2A984B96FC50}" sibTransId="{DC2D0461-C652-48CA-A4E1-02266BA96058}"/>
    <dgm:cxn modelId="{02394322-5AE0-4C1E-9833-C21923DC748E}" srcId="{A33EFE10-338B-40AA-B3FE-3B004F773055}" destId="{66065795-3E78-4594-BC99-2E0B30084977}" srcOrd="3" destOrd="0" parTransId="{D8865712-B47F-45F2-AF19-4F240D03EB19}" sibTransId="{1778AC45-90F2-4B3E-A763-309A13449B6A}"/>
    <dgm:cxn modelId="{8826002E-20AC-4D3C-A578-757E29982193}" type="presOf" srcId="{66065795-3E78-4594-BC99-2E0B30084977}" destId="{A6A831C8-86BE-4923-B9E2-65A76A9478CF}" srcOrd="0" destOrd="0" presId="urn:microsoft.com/office/officeart/2005/8/layout/pyramid4"/>
    <dgm:cxn modelId="{B7EA7CDE-61BE-4AFF-8154-4AFEFCB1AA30}" type="presOf" srcId="{7F5CA7CA-738B-473B-B00C-3D1FC02082AE}" destId="{16F81FA9-93D4-47DC-A8F3-8BFE833FC45E}" srcOrd="0" destOrd="0" presId="urn:microsoft.com/office/officeart/2005/8/layout/pyramid4"/>
    <dgm:cxn modelId="{54F51EA4-F3AC-43A5-82F8-A4E9DBF4EBD0}" srcId="{A33EFE10-338B-40AA-B3FE-3B004F773055}" destId="{7F5CA7CA-738B-473B-B00C-3D1FC02082AE}" srcOrd="1" destOrd="0" parTransId="{29FA88BD-C397-4180-8CBC-974624DF2775}" sibTransId="{467AD80F-B24E-4BB6-AB91-3E3DF68B01B9}"/>
    <dgm:cxn modelId="{96DFA2AB-D68E-4C22-8302-9454D199769D}" type="presOf" srcId="{A33EFE10-338B-40AA-B3FE-3B004F773055}" destId="{9A3BF90D-F48A-4890-A442-C4287B98654D}" srcOrd="0" destOrd="0" presId="urn:microsoft.com/office/officeart/2005/8/layout/pyramid4"/>
    <dgm:cxn modelId="{56C3F37B-FEF5-42E9-B636-8FC4E03E181B}" type="presOf" srcId="{B62EB2F6-D36E-4F49-A972-8F10373A3356}" destId="{C8AAFAB3-3664-430B-94C9-55336C168A3E}" srcOrd="0" destOrd="0" presId="urn:microsoft.com/office/officeart/2005/8/layout/pyramid4"/>
    <dgm:cxn modelId="{1534C35C-2C05-449A-8CD8-88A3FF9BCEC7}" srcId="{A33EFE10-338B-40AA-B3FE-3B004F773055}" destId="{B62EB2F6-D36E-4F49-A972-8F10373A3356}" srcOrd="0" destOrd="0" parTransId="{D78890AC-7149-44C7-98B5-ED9FBA8F4580}" sibTransId="{EA5C3C6F-D9D0-4757-B29D-03A5916765BD}"/>
    <dgm:cxn modelId="{5B181CF9-BD6E-45EF-88E1-5F4038A982B2}" type="presParOf" srcId="{9A3BF90D-F48A-4890-A442-C4287B98654D}" destId="{C8AAFAB3-3664-430B-94C9-55336C168A3E}" srcOrd="0" destOrd="0" presId="urn:microsoft.com/office/officeart/2005/8/layout/pyramid4"/>
    <dgm:cxn modelId="{9C9291F2-13C3-4853-B199-62777B9C3535}" type="presParOf" srcId="{9A3BF90D-F48A-4890-A442-C4287B98654D}" destId="{16F81FA9-93D4-47DC-A8F3-8BFE833FC45E}" srcOrd="1" destOrd="0" presId="urn:microsoft.com/office/officeart/2005/8/layout/pyramid4"/>
    <dgm:cxn modelId="{EBF70170-EEBB-4B15-B687-CDE34C455447}" type="presParOf" srcId="{9A3BF90D-F48A-4890-A442-C4287B98654D}" destId="{BC112A19-6565-4AB9-91A9-E057630E9134}" srcOrd="2" destOrd="0" presId="urn:microsoft.com/office/officeart/2005/8/layout/pyramid4"/>
    <dgm:cxn modelId="{0C875D37-E166-42A8-8A01-65F7D1AF8E36}" type="presParOf" srcId="{9A3BF90D-F48A-4890-A442-C4287B98654D}" destId="{A6A831C8-86BE-4923-B9E2-65A76A9478CF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81C47E-3975-4402-BA5E-1B083041D84F}" type="doc">
      <dgm:prSet loTypeId="urn:microsoft.com/office/officeart/2005/8/layout/StepDownProcess" loCatId="process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BB4BCF76-0FE9-4A74-87F2-C5FF4EE43D59}">
      <dgm:prSet phldrT="[Texto]"/>
      <dgm:spPr/>
      <dgm:t>
        <a:bodyPr/>
        <a:lstStyle/>
        <a:p>
          <a:r>
            <a:rPr lang="es-E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Inspirador </a:t>
          </a:r>
          <a:endParaRPr lang="es-ES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B2EBCB2-DAD8-4038-A394-DACAF480ABCD}" type="parTrans" cxnId="{C7E68D5E-BDDC-4055-8C4B-1812DC48FDE2}">
      <dgm:prSet/>
      <dgm:spPr/>
      <dgm:t>
        <a:bodyPr/>
        <a:lstStyle/>
        <a:p>
          <a:endParaRPr lang="es-ES"/>
        </a:p>
      </dgm:t>
    </dgm:pt>
    <dgm:pt modelId="{49864211-A8AA-4B07-BBD2-2E5FEEA9F1BE}" type="sibTrans" cxnId="{C7E68D5E-BDDC-4055-8C4B-1812DC48FDE2}">
      <dgm:prSet/>
      <dgm:spPr/>
      <dgm:t>
        <a:bodyPr/>
        <a:lstStyle/>
        <a:p>
          <a:endParaRPr lang="es-ES"/>
        </a:p>
      </dgm:t>
    </dgm:pt>
    <dgm:pt modelId="{D257937C-E508-4D9D-A087-F3B19E0CFB1D}">
      <dgm:prSet phldrT="[Texto]" custT="1"/>
      <dgm:spPr/>
      <dgm:t>
        <a:bodyPr/>
        <a:lstStyle/>
        <a:p>
          <a:r>
            <a:rPr lang="es-ES" sz="1600" dirty="0" smtClean="0">
              <a:latin typeface="Arial" pitchFamily="34" charset="0"/>
              <a:cs typeface="Arial" pitchFamily="34" charset="0"/>
            </a:rPr>
            <a:t>Es un objetivo ampliamente </a:t>
          </a:r>
          <a:r>
            <a:rPr lang="es-ES" sz="1600" dirty="0" smtClean="0">
              <a:latin typeface="Arial" pitchFamily="34" charset="0"/>
              <a:cs typeface="Arial" pitchFamily="34" charset="0"/>
            </a:rPr>
            <a:t>inspirador, engloba </a:t>
          </a:r>
          <a:r>
            <a:rPr lang="es-ES" sz="1600" dirty="0" smtClean="0">
              <a:latin typeface="Arial" pitchFamily="34" charset="0"/>
              <a:cs typeface="Arial" pitchFamily="34" charset="0"/>
            </a:rPr>
            <a:t>el resto de </a:t>
          </a:r>
          <a:r>
            <a:rPr lang="es-ES" sz="1600" dirty="0" smtClean="0">
              <a:latin typeface="Arial" pitchFamily="34" charset="0"/>
              <a:cs typeface="Arial" pitchFamily="34" charset="0"/>
            </a:rPr>
            <a:t>los objetivos </a:t>
          </a:r>
          <a:r>
            <a:rPr lang="es-ES" sz="1600" dirty="0" smtClean="0">
              <a:latin typeface="Arial" pitchFamily="34" charset="0"/>
              <a:cs typeface="Arial" pitchFamily="34" charset="0"/>
            </a:rPr>
            <a:t>y es </a:t>
          </a:r>
          <a:r>
            <a:rPr lang="es-ES" sz="1600" dirty="0" smtClean="0">
              <a:latin typeface="Arial" pitchFamily="34" charset="0"/>
              <a:cs typeface="Arial" pitchFamily="34" charset="0"/>
            </a:rPr>
            <a:t>a </a:t>
          </a:r>
          <a:r>
            <a:rPr lang="es-ES" sz="1600" dirty="0" smtClean="0">
              <a:latin typeface="Arial" pitchFamily="34" charset="0"/>
              <a:cs typeface="Arial" pitchFamily="34" charset="0"/>
            </a:rPr>
            <a:t>largo </a:t>
          </a:r>
          <a:r>
            <a:rPr lang="es-ES" sz="1600" dirty="0" smtClean="0">
              <a:latin typeface="Arial" pitchFamily="34" charset="0"/>
              <a:cs typeface="Arial" pitchFamily="34" charset="0"/>
            </a:rPr>
            <a:t>plazo. </a:t>
          </a:r>
          <a:endParaRPr lang="es-ES" sz="1600" dirty="0">
            <a:latin typeface="Arial" pitchFamily="34" charset="0"/>
            <a:cs typeface="Arial" pitchFamily="34" charset="0"/>
          </a:endParaRPr>
        </a:p>
      </dgm:t>
    </dgm:pt>
    <dgm:pt modelId="{C36F30C4-B784-4734-A329-F16A767B26A4}" type="parTrans" cxnId="{671D4015-4C36-4C58-B8EC-857DC58D46A9}">
      <dgm:prSet/>
      <dgm:spPr/>
      <dgm:t>
        <a:bodyPr/>
        <a:lstStyle/>
        <a:p>
          <a:endParaRPr lang="es-ES"/>
        </a:p>
      </dgm:t>
    </dgm:pt>
    <dgm:pt modelId="{387C1E27-5BF4-47E7-A86F-DD0804C0C3E0}" type="sibTrans" cxnId="{671D4015-4C36-4C58-B8EC-857DC58D46A9}">
      <dgm:prSet/>
      <dgm:spPr/>
      <dgm:t>
        <a:bodyPr/>
        <a:lstStyle/>
        <a:p>
          <a:endParaRPr lang="es-ES"/>
        </a:p>
      </dgm:t>
    </dgm:pt>
    <dgm:pt modelId="{853D8DE5-FD6D-45C1-A38C-9F33F61007DC}">
      <dgm:prSet phldrT="[Texto]" custT="1"/>
      <dgm:spPr/>
      <dgm:t>
        <a:bodyPr/>
        <a:lstStyle/>
        <a:p>
          <a:r>
            <a:rPr lang="es-E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Líder</a:t>
          </a:r>
          <a:r>
            <a:rPr lang="es-ES" sz="1400" dirty="0" smtClean="0"/>
            <a:t> </a:t>
          </a:r>
          <a:endParaRPr lang="es-ES" sz="1400" dirty="0"/>
        </a:p>
      </dgm:t>
    </dgm:pt>
    <dgm:pt modelId="{B9A19320-DFB3-4200-9737-F6CB4D9C5327}" type="parTrans" cxnId="{437633B5-8F42-4730-B10D-68C22FFDAC2D}">
      <dgm:prSet/>
      <dgm:spPr/>
      <dgm:t>
        <a:bodyPr/>
        <a:lstStyle/>
        <a:p>
          <a:endParaRPr lang="es-ES"/>
        </a:p>
      </dgm:t>
    </dgm:pt>
    <dgm:pt modelId="{E893F350-277F-470E-8873-6C8484B0C15D}" type="sibTrans" cxnId="{437633B5-8F42-4730-B10D-68C22FFDAC2D}">
      <dgm:prSet/>
      <dgm:spPr/>
      <dgm:t>
        <a:bodyPr/>
        <a:lstStyle/>
        <a:p>
          <a:endParaRPr lang="es-ES"/>
        </a:p>
      </dgm:t>
    </dgm:pt>
    <dgm:pt modelId="{9F576496-8B26-4007-A2DA-74122706AE1B}">
      <dgm:prSet phldrT="[Texto]" custT="1"/>
      <dgm:spPr/>
      <dgm:t>
        <a:bodyPr/>
        <a:lstStyle/>
        <a:p>
          <a:r>
            <a:rPr lang="es-ES" sz="1600" dirty="0" smtClean="0">
              <a:latin typeface="Arial" pitchFamily="34" charset="0"/>
              <a:cs typeface="Arial" pitchFamily="34" charset="0"/>
            </a:rPr>
            <a:t>Desarrollar </a:t>
          </a:r>
          <a:r>
            <a:rPr lang="es-ES" sz="1600" dirty="0" smtClean="0">
              <a:latin typeface="Arial" pitchFamily="34" charset="0"/>
              <a:cs typeface="Arial" pitchFamily="34" charset="0"/>
            </a:rPr>
            <a:t>e implantar una visión es </a:t>
          </a:r>
          <a:r>
            <a:rPr lang="es-ES" sz="1600" dirty="0" smtClean="0">
              <a:latin typeface="Arial" pitchFamily="34" charset="0"/>
              <a:cs typeface="Arial" pitchFamily="34" charset="0"/>
            </a:rPr>
            <a:t>uno </a:t>
          </a:r>
          <a:r>
            <a:rPr lang="es-ES" sz="1600" dirty="0" smtClean="0">
              <a:latin typeface="Arial" pitchFamily="34" charset="0"/>
              <a:cs typeface="Arial" pitchFamily="34" charset="0"/>
            </a:rPr>
            <a:t>delos papeles centrales del </a:t>
          </a:r>
          <a:r>
            <a:rPr lang="es-ES" sz="1600" dirty="0" smtClean="0">
              <a:latin typeface="Arial" pitchFamily="34" charset="0"/>
              <a:cs typeface="Arial" pitchFamily="34" charset="0"/>
            </a:rPr>
            <a:t>líder.</a:t>
          </a:r>
          <a:endParaRPr lang="es-ES" sz="1600" dirty="0">
            <a:latin typeface="Arial" pitchFamily="34" charset="0"/>
            <a:cs typeface="Arial" pitchFamily="34" charset="0"/>
          </a:endParaRPr>
        </a:p>
      </dgm:t>
    </dgm:pt>
    <dgm:pt modelId="{DA5234EA-F0ED-46DD-A31B-4ABEAB5A5C58}" type="parTrans" cxnId="{3C606D72-388F-4C57-BC18-A71D2F7322FC}">
      <dgm:prSet/>
      <dgm:spPr/>
      <dgm:t>
        <a:bodyPr/>
        <a:lstStyle/>
        <a:p>
          <a:endParaRPr lang="es-ES"/>
        </a:p>
      </dgm:t>
    </dgm:pt>
    <dgm:pt modelId="{885FAB7F-B566-4874-8D99-6EB0436CD6C6}" type="sibTrans" cxnId="{3C606D72-388F-4C57-BC18-A71D2F7322FC}">
      <dgm:prSet/>
      <dgm:spPr/>
      <dgm:t>
        <a:bodyPr/>
        <a:lstStyle/>
        <a:p>
          <a:endParaRPr lang="es-ES"/>
        </a:p>
      </dgm:t>
    </dgm:pt>
    <dgm:pt modelId="{65FCE9D7-A1E1-42B2-B57B-E786D5F0143F}">
      <dgm:prSet phldrT="[Texto]" custT="1"/>
      <dgm:spPr/>
      <dgm:t>
        <a:bodyPr/>
        <a:lstStyle/>
        <a:p>
          <a:r>
            <a:rPr lang="es-ES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coherencia</a:t>
          </a:r>
          <a:endParaRPr lang="es-ES" sz="1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60AF0A7-2D97-4D12-846E-6EDC9F0637D0}" type="parTrans" cxnId="{745E5BEC-79F4-4B7E-A0DC-711B5A1B637D}">
      <dgm:prSet/>
      <dgm:spPr/>
      <dgm:t>
        <a:bodyPr/>
        <a:lstStyle/>
        <a:p>
          <a:endParaRPr lang="es-ES"/>
        </a:p>
      </dgm:t>
    </dgm:pt>
    <dgm:pt modelId="{32A989EC-479D-41A4-BD23-EB9C1C95DC6B}" type="sibTrans" cxnId="{745E5BEC-79F4-4B7E-A0DC-711B5A1B637D}">
      <dgm:prSet/>
      <dgm:spPr/>
      <dgm:t>
        <a:bodyPr/>
        <a:lstStyle/>
        <a:p>
          <a:endParaRPr lang="es-ES"/>
        </a:p>
      </dgm:t>
    </dgm:pt>
    <dgm:pt modelId="{991FAD3E-2E7F-4F8F-ADCB-E9BA93E03D0B}">
      <dgm:prSet phldrT="[Texto]" custT="1"/>
      <dgm:spPr/>
      <dgm:t>
        <a:bodyPr/>
        <a:lstStyle/>
        <a:p>
          <a:r>
            <a:rPr lang="es-ES" sz="1600" dirty="0" smtClean="0">
              <a:latin typeface="Arial" pitchFamily="34" charset="0"/>
              <a:cs typeface="Arial" pitchFamily="34" charset="0"/>
            </a:rPr>
            <a:t>Debe existir coherencia entre la visión y la actuación de la dirección , no </a:t>
          </a:r>
          <a:r>
            <a:rPr lang="es-ES" sz="1600" dirty="0" smtClean="0">
              <a:latin typeface="Arial" pitchFamily="34" charset="0"/>
              <a:cs typeface="Arial" pitchFamily="34" charset="0"/>
            </a:rPr>
            <a:t>siendo </a:t>
          </a:r>
          <a:r>
            <a:rPr lang="es-ES" sz="1600" dirty="0" smtClean="0">
              <a:latin typeface="Arial" pitchFamily="34" charset="0"/>
              <a:cs typeface="Arial" pitchFamily="34" charset="0"/>
            </a:rPr>
            <a:t>una expresión de mera </a:t>
          </a:r>
          <a:r>
            <a:rPr lang="es-ES" sz="1600" dirty="0" smtClean="0">
              <a:latin typeface="Arial" pitchFamily="34" charset="0"/>
              <a:cs typeface="Arial" pitchFamily="34" charset="0"/>
            </a:rPr>
            <a:t>palabrería, lejos de la realidad. </a:t>
          </a:r>
          <a:endParaRPr lang="es-ES" sz="1600" dirty="0">
            <a:latin typeface="Arial" pitchFamily="34" charset="0"/>
            <a:cs typeface="Arial" pitchFamily="34" charset="0"/>
          </a:endParaRPr>
        </a:p>
      </dgm:t>
    </dgm:pt>
    <dgm:pt modelId="{050BC379-B489-4FEE-9B51-CCAE61F83A27}" type="parTrans" cxnId="{75A28EF8-4683-4318-9D31-0F1BCB2C0E28}">
      <dgm:prSet/>
      <dgm:spPr/>
      <dgm:t>
        <a:bodyPr/>
        <a:lstStyle/>
        <a:p>
          <a:endParaRPr lang="es-ES"/>
        </a:p>
      </dgm:t>
    </dgm:pt>
    <dgm:pt modelId="{B82E80E7-0A1C-446C-A0E1-ACF4138071D2}" type="sibTrans" cxnId="{75A28EF8-4683-4318-9D31-0F1BCB2C0E28}">
      <dgm:prSet/>
      <dgm:spPr/>
      <dgm:t>
        <a:bodyPr/>
        <a:lstStyle/>
        <a:p>
          <a:endParaRPr lang="es-ES"/>
        </a:p>
      </dgm:t>
    </dgm:pt>
    <dgm:pt modelId="{4E7B9BCC-BDEE-4460-BCC5-99AFA1E88384}" type="pres">
      <dgm:prSet presAssocID="{9581C47E-3975-4402-BA5E-1B083041D84F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F11DE2A1-9215-443C-94C1-B10CA2DAAB05}" type="pres">
      <dgm:prSet presAssocID="{BB4BCF76-0FE9-4A74-87F2-C5FF4EE43D59}" presName="composite" presStyleCnt="0"/>
      <dgm:spPr/>
      <dgm:t>
        <a:bodyPr/>
        <a:lstStyle/>
        <a:p>
          <a:endParaRPr lang="es-ES"/>
        </a:p>
      </dgm:t>
    </dgm:pt>
    <dgm:pt modelId="{9F599E8A-8FCE-450B-B3A8-3CAE85873A35}" type="pres">
      <dgm:prSet presAssocID="{BB4BCF76-0FE9-4A74-87F2-C5FF4EE43D59}" presName="bentUpArrow1" presStyleLbl="alignImgPlace1" presStyleIdx="0" presStyleCnt="2" custLinFactNeighborX="-14477" custLinFactNeighborY="-57050"/>
      <dgm:spPr/>
      <dgm:t>
        <a:bodyPr/>
        <a:lstStyle/>
        <a:p>
          <a:endParaRPr lang="es-ES"/>
        </a:p>
      </dgm:t>
    </dgm:pt>
    <dgm:pt modelId="{C8BC3AFF-4D17-4596-8200-DBE6450F1F2E}" type="pres">
      <dgm:prSet presAssocID="{BB4BCF76-0FE9-4A74-87F2-C5FF4EE43D59}" presName="ParentText" presStyleLbl="node1" presStyleIdx="0" presStyleCnt="3" custScaleY="137555" custLinFactNeighborX="-13851" custLinFactNeighborY="-5211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57F8E7B-3FE3-478C-BA85-DD83186E9096}" type="pres">
      <dgm:prSet presAssocID="{BB4BCF76-0FE9-4A74-87F2-C5FF4EE43D59}" presName="ChildText" presStyleLbl="revTx" presStyleIdx="0" presStyleCnt="3" custScaleX="434659" custLinFactX="100000" custLinFactNeighborX="108079" custLinFactNeighborY="-3974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55D4C69-B779-4721-B2D0-50E487131556}" type="pres">
      <dgm:prSet presAssocID="{49864211-A8AA-4B07-BBD2-2E5FEEA9F1BE}" presName="sibTrans" presStyleCnt="0"/>
      <dgm:spPr/>
      <dgm:t>
        <a:bodyPr/>
        <a:lstStyle/>
        <a:p>
          <a:endParaRPr lang="es-ES"/>
        </a:p>
      </dgm:t>
    </dgm:pt>
    <dgm:pt modelId="{C4AC1F5F-7513-4FE9-B399-4CA7F2814A8D}" type="pres">
      <dgm:prSet presAssocID="{853D8DE5-FD6D-45C1-A38C-9F33F61007DC}" presName="composite" presStyleCnt="0"/>
      <dgm:spPr/>
      <dgm:t>
        <a:bodyPr/>
        <a:lstStyle/>
        <a:p>
          <a:endParaRPr lang="es-ES"/>
        </a:p>
      </dgm:t>
    </dgm:pt>
    <dgm:pt modelId="{29FB7769-DA0A-4CED-82FA-467CAA28EF08}" type="pres">
      <dgm:prSet presAssocID="{853D8DE5-FD6D-45C1-A38C-9F33F61007DC}" presName="bentUpArrow1" presStyleLbl="alignImgPlace1" presStyleIdx="1" presStyleCnt="2" custLinFactNeighborX="-58161" custLinFactNeighborY="-19664"/>
      <dgm:spPr/>
      <dgm:t>
        <a:bodyPr/>
        <a:lstStyle/>
        <a:p>
          <a:endParaRPr lang="es-ES"/>
        </a:p>
      </dgm:t>
    </dgm:pt>
    <dgm:pt modelId="{1E0EA97A-1ABE-4977-9432-A2B52F974FF5}" type="pres">
      <dgm:prSet presAssocID="{853D8DE5-FD6D-45C1-A38C-9F33F61007DC}" presName="ParentText" presStyleLbl="node1" presStyleIdx="1" presStyleCnt="3" custScaleY="143803" custLinFactNeighborX="-70236" custLinFactNeighborY="-1673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A4C0B98-40DA-45AF-BEAA-F0416F19724E}" type="pres">
      <dgm:prSet presAssocID="{853D8DE5-FD6D-45C1-A38C-9F33F61007DC}" presName="ChildText" presStyleLbl="revTx" presStyleIdx="1" presStyleCnt="3" custScaleX="324997" custLinFactNeighborX="90702" custLinFactNeighborY="-316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10B0BD1-F03B-4664-A540-7DCC235ABE1B}" type="pres">
      <dgm:prSet presAssocID="{E893F350-277F-470E-8873-6C8484B0C15D}" presName="sibTrans" presStyleCnt="0"/>
      <dgm:spPr/>
      <dgm:t>
        <a:bodyPr/>
        <a:lstStyle/>
        <a:p>
          <a:endParaRPr lang="es-ES"/>
        </a:p>
      </dgm:t>
    </dgm:pt>
    <dgm:pt modelId="{690567CC-6E59-4F7D-8600-E3A73F1B4DE4}" type="pres">
      <dgm:prSet presAssocID="{65FCE9D7-A1E1-42B2-B57B-E786D5F0143F}" presName="composite" presStyleCnt="0"/>
      <dgm:spPr/>
      <dgm:t>
        <a:bodyPr/>
        <a:lstStyle/>
        <a:p>
          <a:endParaRPr lang="es-ES"/>
        </a:p>
      </dgm:t>
    </dgm:pt>
    <dgm:pt modelId="{8FCAFD27-EE95-40BC-89D6-FC5C16D6C1CE}" type="pres">
      <dgm:prSet presAssocID="{65FCE9D7-A1E1-42B2-B57B-E786D5F0143F}" presName="ParentText" presStyleLbl="node1" presStyleIdx="2" presStyleCnt="3" custScaleX="122117" custScaleY="132969" custLinFactX="-5547" custLinFactNeighborX="-100000" custLinFactNeighborY="-1607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BE4B462-424C-40CB-A119-03CDFE676BC3}" type="pres">
      <dgm:prSet presAssocID="{65FCE9D7-A1E1-42B2-B57B-E786D5F0143F}" presName="FinalChildText" presStyleLbl="revTx" presStyleIdx="2" presStyleCnt="3" custScaleX="325653" custScaleY="215320" custLinFactNeighborX="-12214" custLinFactNeighborY="-175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7E68D5E-BDDC-4055-8C4B-1812DC48FDE2}" srcId="{9581C47E-3975-4402-BA5E-1B083041D84F}" destId="{BB4BCF76-0FE9-4A74-87F2-C5FF4EE43D59}" srcOrd="0" destOrd="0" parTransId="{6B2EBCB2-DAD8-4038-A394-DACAF480ABCD}" sibTransId="{49864211-A8AA-4B07-BBD2-2E5FEEA9F1BE}"/>
    <dgm:cxn modelId="{671D4015-4C36-4C58-B8EC-857DC58D46A9}" srcId="{BB4BCF76-0FE9-4A74-87F2-C5FF4EE43D59}" destId="{D257937C-E508-4D9D-A087-F3B19E0CFB1D}" srcOrd="0" destOrd="0" parTransId="{C36F30C4-B784-4734-A329-F16A767B26A4}" sibTransId="{387C1E27-5BF4-47E7-A86F-DD0804C0C3E0}"/>
    <dgm:cxn modelId="{4038C47C-F163-4083-8B63-22E0EB812A8C}" type="presOf" srcId="{D257937C-E508-4D9D-A087-F3B19E0CFB1D}" destId="{057F8E7B-3FE3-478C-BA85-DD83186E9096}" srcOrd="0" destOrd="0" presId="urn:microsoft.com/office/officeart/2005/8/layout/StepDownProcess"/>
    <dgm:cxn modelId="{3E89613D-446F-411C-A166-8420A244FABD}" type="presOf" srcId="{853D8DE5-FD6D-45C1-A38C-9F33F61007DC}" destId="{1E0EA97A-1ABE-4977-9432-A2B52F974FF5}" srcOrd="0" destOrd="0" presId="urn:microsoft.com/office/officeart/2005/8/layout/StepDownProcess"/>
    <dgm:cxn modelId="{7CB91A08-6CFB-4FF8-9457-4D2D940E4A3E}" type="presOf" srcId="{991FAD3E-2E7F-4F8F-ADCB-E9BA93E03D0B}" destId="{EBE4B462-424C-40CB-A119-03CDFE676BC3}" srcOrd="0" destOrd="0" presId="urn:microsoft.com/office/officeart/2005/8/layout/StepDownProcess"/>
    <dgm:cxn modelId="{9AB3D481-26C7-45BA-A1C2-399AE08A3C11}" type="presOf" srcId="{65FCE9D7-A1E1-42B2-B57B-E786D5F0143F}" destId="{8FCAFD27-EE95-40BC-89D6-FC5C16D6C1CE}" srcOrd="0" destOrd="0" presId="urn:microsoft.com/office/officeart/2005/8/layout/StepDownProcess"/>
    <dgm:cxn modelId="{A79F3C90-4BEE-4E79-B3AD-79A0DFACD471}" type="presOf" srcId="{9581C47E-3975-4402-BA5E-1B083041D84F}" destId="{4E7B9BCC-BDEE-4460-BCC5-99AFA1E88384}" srcOrd="0" destOrd="0" presId="urn:microsoft.com/office/officeart/2005/8/layout/StepDownProcess"/>
    <dgm:cxn modelId="{DF0F8ED7-6363-4C4C-A6A7-ACB4F40323F5}" type="presOf" srcId="{BB4BCF76-0FE9-4A74-87F2-C5FF4EE43D59}" destId="{C8BC3AFF-4D17-4596-8200-DBE6450F1F2E}" srcOrd="0" destOrd="0" presId="urn:microsoft.com/office/officeart/2005/8/layout/StepDownProcess"/>
    <dgm:cxn modelId="{3C606D72-388F-4C57-BC18-A71D2F7322FC}" srcId="{853D8DE5-FD6D-45C1-A38C-9F33F61007DC}" destId="{9F576496-8B26-4007-A2DA-74122706AE1B}" srcOrd="0" destOrd="0" parTransId="{DA5234EA-F0ED-46DD-A31B-4ABEAB5A5C58}" sibTransId="{885FAB7F-B566-4874-8D99-6EB0436CD6C6}"/>
    <dgm:cxn modelId="{437633B5-8F42-4730-B10D-68C22FFDAC2D}" srcId="{9581C47E-3975-4402-BA5E-1B083041D84F}" destId="{853D8DE5-FD6D-45C1-A38C-9F33F61007DC}" srcOrd="1" destOrd="0" parTransId="{B9A19320-DFB3-4200-9737-F6CB4D9C5327}" sibTransId="{E893F350-277F-470E-8873-6C8484B0C15D}"/>
    <dgm:cxn modelId="{745E5BEC-79F4-4B7E-A0DC-711B5A1B637D}" srcId="{9581C47E-3975-4402-BA5E-1B083041D84F}" destId="{65FCE9D7-A1E1-42B2-B57B-E786D5F0143F}" srcOrd="2" destOrd="0" parTransId="{660AF0A7-2D97-4D12-846E-6EDC9F0637D0}" sibTransId="{32A989EC-479D-41A4-BD23-EB9C1C95DC6B}"/>
    <dgm:cxn modelId="{75A28EF8-4683-4318-9D31-0F1BCB2C0E28}" srcId="{65FCE9D7-A1E1-42B2-B57B-E786D5F0143F}" destId="{991FAD3E-2E7F-4F8F-ADCB-E9BA93E03D0B}" srcOrd="0" destOrd="0" parTransId="{050BC379-B489-4FEE-9B51-CCAE61F83A27}" sibTransId="{B82E80E7-0A1C-446C-A0E1-ACF4138071D2}"/>
    <dgm:cxn modelId="{DBBBB819-A095-4F9C-80C7-4F097BBC135D}" type="presOf" srcId="{9F576496-8B26-4007-A2DA-74122706AE1B}" destId="{1A4C0B98-40DA-45AF-BEAA-F0416F19724E}" srcOrd="0" destOrd="0" presId="urn:microsoft.com/office/officeart/2005/8/layout/StepDownProcess"/>
    <dgm:cxn modelId="{6A9277FD-E548-4F39-A8FC-DE2885D7EED4}" type="presParOf" srcId="{4E7B9BCC-BDEE-4460-BCC5-99AFA1E88384}" destId="{F11DE2A1-9215-443C-94C1-B10CA2DAAB05}" srcOrd="0" destOrd="0" presId="urn:microsoft.com/office/officeart/2005/8/layout/StepDownProcess"/>
    <dgm:cxn modelId="{FE06CB33-5A3E-4105-A54D-074C68850E5B}" type="presParOf" srcId="{F11DE2A1-9215-443C-94C1-B10CA2DAAB05}" destId="{9F599E8A-8FCE-450B-B3A8-3CAE85873A35}" srcOrd="0" destOrd="0" presId="urn:microsoft.com/office/officeart/2005/8/layout/StepDownProcess"/>
    <dgm:cxn modelId="{E023AABF-9B2E-446E-8BBB-B919B34088AE}" type="presParOf" srcId="{F11DE2A1-9215-443C-94C1-B10CA2DAAB05}" destId="{C8BC3AFF-4D17-4596-8200-DBE6450F1F2E}" srcOrd="1" destOrd="0" presId="urn:microsoft.com/office/officeart/2005/8/layout/StepDownProcess"/>
    <dgm:cxn modelId="{128B4FAD-6F63-4AD6-871F-F7B7B7BA5C88}" type="presParOf" srcId="{F11DE2A1-9215-443C-94C1-B10CA2DAAB05}" destId="{057F8E7B-3FE3-478C-BA85-DD83186E9096}" srcOrd="2" destOrd="0" presId="urn:microsoft.com/office/officeart/2005/8/layout/StepDownProcess"/>
    <dgm:cxn modelId="{3B922F9B-DD67-4D36-8214-949935809F47}" type="presParOf" srcId="{4E7B9BCC-BDEE-4460-BCC5-99AFA1E88384}" destId="{E55D4C69-B779-4721-B2D0-50E487131556}" srcOrd="1" destOrd="0" presId="urn:microsoft.com/office/officeart/2005/8/layout/StepDownProcess"/>
    <dgm:cxn modelId="{96F03475-88CC-4336-AD9C-46D317BC9E97}" type="presParOf" srcId="{4E7B9BCC-BDEE-4460-BCC5-99AFA1E88384}" destId="{C4AC1F5F-7513-4FE9-B399-4CA7F2814A8D}" srcOrd="2" destOrd="0" presId="urn:microsoft.com/office/officeart/2005/8/layout/StepDownProcess"/>
    <dgm:cxn modelId="{1FE26E14-5779-4CFC-9ED2-8812251A2B2C}" type="presParOf" srcId="{C4AC1F5F-7513-4FE9-B399-4CA7F2814A8D}" destId="{29FB7769-DA0A-4CED-82FA-467CAA28EF08}" srcOrd="0" destOrd="0" presId="urn:microsoft.com/office/officeart/2005/8/layout/StepDownProcess"/>
    <dgm:cxn modelId="{9FAB510E-6BE4-4817-9F3B-A7D056216051}" type="presParOf" srcId="{C4AC1F5F-7513-4FE9-B399-4CA7F2814A8D}" destId="{1E0EA97A-1ABE-4977-9432-A2B52F974FF5}" srcOrd="1" destOrd="0" presId="urn:microsoft.com/office/officeart/2005/8/layout/StepDownProcess"/>
    <dgm:cxn modelId="{E71C3BBA-82DC-491C-BA2D-7F956564F380}" type="presParOf" srcId="{C4AC1F5F-7513-4FE9-B399-4CA7F2814A8D}" destId="{1A4C0B98-40DA-45AF-BEAA-F0416F19724E}" srcOrd="2" destOrd="0" presId="urn:microsoft.com/office/officeart/2005/8/layout/StepDownProcess"/>
    <dgm:cxn modelId="{7623A53A-D459-4FFD-A8D9-B12E2F5ADA82}" type="presParOf" srcId="{4E7B9BCC-BDEE-4460-BCC5-99AFA1E88384}" destId="{610B0BD1-F03B-4664-A540-7DCC235ABE1B}" srcOrd="3" destOrd="0" presId="urn:microsoft.com/office/officeart/2005/8/layout/StepDownProcess"/>
    <dgm:cxn modelId="{46F3EAED-3DE9-49F1-9035-5FC01013FD63}" type="presParOf" srcId="{4E7B9BCC-BDEE-4460-BCC5-99AFA1E88384}" destId="{690567CC-6E59-4F7D-8600-E3A73F1B4DE4}" srcOrd="4" destOrd="0" presId="urn:microsoft.com/office/officeart/2005/8/layout/StepDownProcess"/>
    <dgm:cxn modelId="{2B83F0B4-8E15-4B77-B205-C8817382AC49}" type="presParOf" srcId="{690567CC-6E59-4F7D-8600-E3A73F1B4DE4}" destId="{8FCAFD27-EE95-40BC-89D6-FC5C16D6C1CE}" srcOrd="0" destOrd="0" presId="urn:microsoft.com/office/officeart/2005/8/layout/StepDownProcess"/>
    <dgm:cxn modelId="{729264DB-0AEB-4E6E-931D-272640EFC252}" type="presParOf" srcId="{690567CC-6E59-4F7D-8600-E3A73F1B4DE4}" destId="{EBE4B462-424C-40CB-A119-03CDFE676BC3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81C47E-3975-4402-BA5E-1B083041D84F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4E7B9BCC-BDEE-4460-BCC5-99AFA1E88384}" type="pres">
      <dgm:prSet presAssocID="{9581C47E-3975-4402-BA5E-1B083041D84F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</dgm:ptLst>
  <dgm:cxnLst>
    <dgm:cxn modelId="{ABCA0610-FBF1-48A4-97D5-50CD2C8770DE}" type="presOf" srcId="{9581C47E-3975-4402-BA5E-1B083041D84F}" destId="{4E7B9BCC-BDEE-4460-BCC5-99AFA1E88384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268788-3A93-4B9F-8AA3-8CED5CCF8166}" type="doc">
      <dgm:prSet loTypeId="urn:microsoft.com/office/officeart/2005/8/layout/v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369EE40C-137D-4784-A5DE-15ED25D075C6}">
      <dgm:prSet phldrT="[Texto]" custT="1"/>
      <dgm:spPr/>
      <dgm:t>
        <a:bodyPr/>
        <a:lstStyle/>
        <a:p>
          <a:r>
            <a:rPr lang="es-E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Abarca tanto el propósito de la compañía como la base de competencia y la ventaja </a:t>
          </a:r>
          <a:r>
            <a:rPr lang="es-E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competitiva. </a:t>
          </a:r>
          <a:endParaRPr lang="es-ES" sz="18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F68629C-2016-4AC0-92C3-C9F0F2909CBA}" type="parTrans" cxnId="{EF035CCA-5E69-44A7-B791-7E9E6EAB0AA2}">
      <dgm:prSet/>
      <dgm:spPr/>
      <dgm:t>
        <a:bodyPr/>
        <a:lstStyle/>
        <a:p>
          <a:endParaRPr lang="es-ES"/>
        </a:p>
      </dgm:t>
    </dgm:pt>
    <dgm:pt modelId="{7B56E8A4-8D93-4616-A944-DD361DB2E2FA}" type="sibTrans" cxnId="{EF035CCA-5E69-44A7-B791-7E9E6EAB0AA2}">
      <dgm:prSet/>
      <dgm:spPr/>
      <dgm:t>
        <a:bodyPr/>
        <a:lstStyle/>
        <a:p>
          <a:endParaRPr lang="es-ES"/>
        </a:p>
      </dgm:t>
    </dgm:pt>
    <dgm:pt modelId="{C921059C-1689-4EA5-8A63-3899AF32C870}">
      <dgm:prSet phldrT="[Texto]" custT="1"/>
      <dgm:spPr/>
      <dgm:t>
        <a:bodyPr/>
        <a:lstStyle/>
        <a:p>
          <a:r>
            <a:rPr lang="es-E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Una buena </a:t>
          </a:r>
          <a:r>
            <a:rPr lang="es-E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declaración </a:t>
          </a:r>
          <a:r>
            <a:rPr lang="es-ES" sz="180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de misión debe </a:t>
          </a:r>
          <a:r>
            <a:rPr lang="es-E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comunicar por </a:t>
          </a:r>
          <a:r>
            <a:rPr lang="es-E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que una </a:t>
          </a:r>
          <a:r>
            <a:rPr lang="es-E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organización es especial o </a:t>
          </a:r>
          <a:r>
            <a:rPr lang="es-E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diferente. </a:t>
          </a:r>
          <a:endParaRPr lang="es-ES" sz="18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77705CA-F73F-4B7C-BF61-FA12D64B312E}" type="parTrans" cxnId="{6CCAF34D-18BF-45BB-B67C-26C5E9E811EB}">
      <dgm:prSet/>
      <dgm:spPr/>
      <dgm:t>
        <a:bodyPr/>
        <a:lstStyle/>
        <a:p>
          <a:endParaRPr lang="es-ES"/>
        </a:p>
      </dgm:t>
    </dgm:pt>
    <dgm:pt modelId="{4F32B7D6-5892-491B-8521-945835163DEF}" type="sibTrans" cxnId="{6CCAF34D-18BF-45BB-B67C-26C5E9E811EB}">
      <dgm:prSet/>
      <dgm:spPr/>
      <dgm:t>
        <a:bodyPr/>
        <a:lstStyle/>
        <a:p>
          <a:endParaRPr lang="es-ES"/>
        </a:p>
      </dgm:t>
    </dgm:pt>
    <dgm:pt modelId="{B20096E8-E60E-44F4-A0B3-61F680FA5B41}">
      <dgm:prSet phldrT="[Texto]" custT="1"/>
      <dgm:spPr/>
      <dgm:t>
        <a:bodyPr/>
        <a:lstStyle/>
        <a:p>
          <a:r>
            <a:rPr lang="es-E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La misión debería cambia cuando la condiciones competitivas </a:t>
          </a:r>
          <a:r>
            <a:rPr lang="es-E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cambian </a:t>
          </a:r>
          <a:r>
            <a:rPr lang="es-E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dramáticamente o la empresa se </a:t>
          </a:r>
          <a:r>
            <a:rPr lang="es-E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enfrente </a:t>
          </a:r>
          <a:r>
            <a:rPr lang="es-E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 </a:t>
          </a:r>
          <a:r>
            <a:rPr lang="es-E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nuevas </a:t>
          </a:r>
          <a:r>
            <a:rPr lang="es-ES" sz="18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amanazas</a:t>
          </a:r>
          <a:r>
            <a:rPr lang="es-E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s-E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 </a:t>
          </a:r>
          <a:r>
            <a:rPr lang="es-E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oportunidades. </a:t>
          </a:r>
          <a:endParaRPr lang="es-ES" sz="18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0DF3040-6961-4058-AF42-EE3FAD565D16}" type="parTrans" cxnId="{FC4E813A-E455-4262-A88D-6A62F350EFF6}">
      <dgm:prSet/>
      <dgm:spPr/>
      <dgm:t>
        <a:bodyPr/>
        <a:lstStyle/>
        <a:p>
          <a:endParaRPr lang="es-ES"/>
        </a:p>
      </dgm:t>
    </dgm:pt>
    <dgm:pt modelId="{4B55FBCC-5D23-460C-89D4-8F6CFF695FB8}" type="sibTrans" cxnId="{FC4E813A-E455-4262-A88D-6A62F350EFF6}">
      <dgm:prSet/>
      <dgm:spPr/>
      <dgm:t>
        <a:bodyPr/>
        <a:lstStyle/>
        <a:p>
          <a:endParaRPr lang="es-ES"/>
        </a:p>
      </dgm:t>
    </dgm:pt>
    <dgm:pt modelId="{388E9BE7-DA55-4F80-A9CE-EC506937F7BB}" type="pres">
      <dgm:prSet presAssocID="{EB268788-3A93-4B9F-8AA3-8CED5CCF816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8E51E70-479C-4630-AAA0-0C3590518CE1}" type="pres">
      <dgm:prSet presAssocID="{EB268788-3A93-4B9F-8AA3-8CED5CCF8166}" presName="dummyMaxCanvas" presStyleCnt="0">
        <dgm:presLayoutVars/>
      </dgm:prSet>
      <dgm:spPr/>
    </dgm:pt>
    <dgm:pt modelId="{5846790B-C060-494E-890A-C8EF4A7056D7}" type="pres">
      <dgm:prSet presAssocID="{EB268788-3A93-4B9F-8AA3-8CED5CCF8166}" presName="ThreeNodes_1" presStyleLbl="node1" presStyleIdx="0" presStyleCnt="3" custScaleY="88005" custLinFactNeighborX="1545" custLinFactNeighborY="357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8E1C2F9-5C34-443F-8E82-084EA6617D0C}" type="pres">
      <dgm:prSet presAssocID="{EB268788-3A93-4B9F-8AA3-8CED5CCF8166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F37C98B-8671-4CBB-B4EE-E01F083C4540}" type="pres">
      <dgm:prSet presAssocID="{EB268788-3A93-4B9F-8AA3-8CED5CCF8166}" presName="ThreeNodes_3" presStyleLbl="node1" presStyleIdx="2" presStyleCnt="3" custLinFactNeighborX="3415" custLinFactNeighborY="-614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4F8A2E5-F96D-4C45-83BC-EBF47EEC831E}" type="pres">
      <dgm:prSet presAssocID="{EB268788-3A93-4B9F-8AA3-8CED5CCF8166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E7AFAC4-9B92-4FE3-B86A-27047B3B2FFC}" type="pres">
      <dgm:prSet presAssocID="{EB268788-3A93-4B9F-8AA3-8CED5CCF8166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BE0556A-270A-47ED-85A8-BEE2716E9E8F}" type="pres">
      <dgm:prSet presAssocID="{EB268788-3A93-4B9F-8AA3-8CED5CCF8166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D0313D-E06C-4F9C-A1B4-24FA243E365A}" type="pres">
      <dgm:prSet presAssocID="{EB268788-3A93-4B9F-8AA3-8CED5CCF8166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670AADD-7C66-473A-AA88-25926629EECA}" type="pres">
      <dgm:prSet presAssocID="{EB268788-3A93-4B9F-8AA3-8CED5CCF8166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0B888FB-26B0-4398-B99D-B3D7EBB03290}" type="presOf" srcId="{369EE40C-137D-4784-A5DE-15ED25D075C6}" destId="{5846790B-C060-494E-890A-C8EF4A7056D7}" srcOrd="0" destOrd="0" presId="urn:microsoft.com/office/officeart/2005/8/layout/vProcess5"/>
    <dgm:cxn modelId="{587D9CA3-D8CF-4107-881B-F2931CAC0A95}" type="presOf" srcId="{B20096E8-E60E-44F4-A0B3-61F680FA5B41}" destId="{EF37C98B-8671-4CBB-B4EE-E01F083C4540}" srcOrd="0" destOrd="0" presId="urn:microsoft.com/office/officeart/2005/8/layout/vProcess5"/>
    <dgm:cxn modelId="{2539C307-0CE9-42A4-BA3A-EF964DB49B56}" type="presOf" srcId="{EB268788-3A93-4B9F-8AA3-8CED5CCF8166}" destId="{388E9BE7-DA55-4F80-A9CE-EC506937F7BB}" srcOrd="0" destOrd="0" presId="urn:microsoft.com/office/officeart/2005/8/layout/vProcess5"/>
    <dgm:cxn modelId="{8D4CBFBD-3B09-4345-B0E8-4FE7D6E836D0}" type="presOf" srcId="{4F32B7D6-5892-491B-8521-945835163DEF}" destId="{AE7AFAC4-9B92-4FE3-B86A-27047B3B2FFC}" srcOrd="0" destOrd="0" presId="urn:microsoft.com/office/officeart/2005/8/layout/vProcess5"/>
    <dgm:cxn modelId="{6CCAF34D-18BF-45BB-B67C-26C5E9E811EB}" srcId="{EB268788-3A93-4B9F-8AA3-8CED5CCF8166}" destId="{C921059C-1689-4EA5-8A63-3899AF32C870}" srcOrd="1" destOrd="0" parTransId="{A77705CA-F73F-4B7C-BF61-FA12D64B312E}" sibTransId="{4F32B7D6-5892-491B-8521-945835163DEF}"/>
    <dgm:cxn modelId="{399DD170-1687-466C-96CE-F9923E887937}" type="presOf" srcId="{B20096E8-E60E-44F4-A0B3-61F680FA5B41}" destId="{9670AADD-7C66-473A-AA88-25926629EECA}" srcOrd="1" destOrd="0" presId="urn:microsoft.com/office/officeart/2005/8/layout/vProcess5"/>
    <dgm:cxn modelId="{EF035CCA-5E69-44A7-B791-7E9E6EAB0AA2}" srcId="{EB268788-3A93-4B9F-8AA3-8CED5CCF8166}" destId="{369EE40C-137D-4784-A5DE-15ED25D075C6}" srcOrd="0" destOrd="0" parTransId="{9F68629C-2016-4AC0-92C3-C9F0F2909CBA}" sibTransId="{7B56E8A4-8D93-4616-A944-DD361DB2E2FA}"/>
    <dgm:cxn modelId="{980F30CD-38C2-474E-92F7-1E25365EB5AC}" type="presOf" srcId="{7B56E8A4-8D93-4616-A944-DD361DB2E2FA}" destId="{84F8A2E5-F96D-4C45-83BC-EBF47EEC831E}" srcOrd="0" destOrd="0" presId="urn:microsoft.com/office/officeart/2005/8/layout/vProcess5"/>
    <dgm:cxn modelId="{7C3E3E7D-6C68-4D35-9A5F-AD280EA45186}" type="presOf" srcId="{C921059C-1689-4EA5-8A63-3899AF32C870}" destId="{72D0313D-E06C-4F9C-A1B4-24FA243E365A}" srcOrd="1" destOrd="0" presId="urn:microsoft.com/office/officeart/2005/8/layout/vProcess5"/>
    <dgm:cxn modelId="{FC4E813A-E455-4262-A88D-6A62F350EFF6}" srcId="{EB268788-3A93-4B9F-8AA3-8CED5CCF8166}" destId="{B20096E8-E60E-44F4-A0B3-61F680FA5B41}" srcOrd="2" destOrd="0" parTransId="{B0DF3040-6961-4058-AF42-EE3FAD565D16}" sibTransId="{4B55FBCC-5D23-460C-89D4-8F6CFF695FB8}"/>
    <dgm:cxn modelId="{2D8446CF-955E-453B-AEAD-4FA7A33C8E13}" type="presOf" srcId="{C921059C-1689-4EA5-8A63-3899AF32C870}" destId="{A8E1C2F9-5C34-443F-8E82-084EA6617D0C}" srcOrd="0" destOrd="0" presId="urn:microsoft.com/office/officeart/2005/8/layout/vProcess5"/>
    <dgm:cxn modelId="{321CB78C-0B9C-4E9F-A114-54127E4C2488}" type="presOf" srcId="{369EE40C-137D-4784-A5DE-15ED25D075C6}" destId="{5BE0556A-270A-47ED-85A8-BEE2716E9E8F}" srcOrd="1" destOrd="0" presId="urn:microsoft.com/office/officeart/2005/8/layout/vProcess5"/>
    <dgm:cxn modelId="{A5E5E76C-9AD1-4CF7-8886-1312CFAEE17B}" type="presParOf" srcId="{388E9BE7-DA55-4F80-A9CE-EC506937F7BB}" destId="{58E51E70-479C-4630-AAA0-0C3590518CE1}" srcOrd="0" destOrd="0" presId="urn:microsoft.com/office/officeart/2005/8/layout/vProcess5"/>
    <dgm:cxn modelId="{1EA5B198-F266-4D18-A3C1-7C7F585E3644}" type="presParOf" srcId="{388E9BE7-DA55-4F80-A9CE-EC506937F7BB}" destId="{5846790B-C060-494E-890A-C8EF4A7056D7}" srcOrd="1" destOrd="0" presId="urn:microsoft.com/office/officeart/2005/8/layout/vProcess5"/>
    <dgm:cxn modelId="{46A7A8B1-B89A-4643-8461-CC3A3A0979F7}" type="presParOf" srcId="{388E9BE7-DA55-4F80-A9CE-EC506937F7BB}" destId="{A8E1C2F9-5C34-443F-8E82-084EA6617D0C}" srcOrd="2" destOrd="0" presId="urn:microsoft.com/office/officeart/2005/8/layout/vProcess5"/>
    <dgm:cxn modelId="{39163284-E1AC-45F4-9D36-968ACA098CDB}" type="presParOf" srcId="{388E9BE7-DA55-4F80-A9CE-EC506937F7BB}" destId="{EF37C98B-8671-4CBB-B4EE-E01F083C4540}" srcOrd="3" destOrd="0" presId="urn:microsoft.com/office/officeart/2005/8/layout/vProcess5"/>
    <dgm:cxn modelId="{4E42FBE5-8BFD-4F3F-B6F1-B096A38720E4}" type="presParOf" srcId="{388E9BE7-DA55-4F80-A9CE-EC506937F7BB}" destId="{84F8A2E5-F96D-4C45-83BC-EBF47EEC831E}" srcOrd="4" destOrd="0" presId="urn:microsoft.com/office/officeart/2005/8/layout/vProcess5"/>
    <dgm:cxn modelId="{CF63A090-B50B-4C05-B6CF-C136CBB07184}" type="presParOf" srcId="{388E9BE7-DA55-4F80-A9CE-EC506937F7BB}" destId="{AE7AFAC4-9B92-4FE3-B86A-27047B3B2FFC}" srcOrd="5" destOrd="0" presId="urn:microsoft.com/office/officeart/2005/8/layout/vProcess5"/>
    <dgm:cxn modelId="{46F4BCA8-8FDD-46E4-A0CD-642D0DB78E4E}" type="presParOf" srcId="{388E9BE7-DA55-4F80-A9CE-EC506937F7BB}" destId="{5BE0556A-270A-47ED-85A8-BEE2716E9E8F}" srcOrd="6" destOrd="0" presId="urn:microsoft.com/office/officeart/2005/8/layout/vProcess5"/>
    <dgm:cxn modelId="{A250C55E-E017-4430-A5FC-888F3122A2D8}" type="presParOf" srcId="{388E9BE7-DA55-4F80-A9CE-EC506937F7BB}" destId="{72D0313D-E06C-4F9C-A1B4-24FA243E365A}" srcOrd="7" destOrd="0" presId="urn:microsoft.com/office/officeart/2005/8/layout/vProcess5"/>
    <dgm:cxn modelId="{A22C4644-936C-4DCF-BE7E-636A15174535}" type="presParOf" srcId="{388E9BE7-DA55-4F80-A9CE-EC506937F7BB}" destId="{9670AADD-7C66-473A-AA88-25926629EEC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81C47E-3975-4402-BA5E-1B083041D84F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4E7B9BCC-BDEE-4460-BCC5-99AFA1E88384}" type="pres">
      <dgm:prSet presAssocID="{9581C47E-3975-4402-BA5E-1B083041D84F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</dgm:ptLst>
  <dgm:cxnLst>
    <dgm:cxn modelId="{5F59BB3D-2E10-409E-B16E-7C6D57E89C82}" type="presOf" srcId="{9581C47E-3975-4402-BA5E-1B083041D84F}" destId="{4E7B9BCC-BDEE-4460-BCC5-99AFA1E88384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B268788-3A93-4B9F-8AA3-8CED5CCF8166}" type="doc">
      <dgm:prSet loTypeId="urn:microsoft.com/office/officeart/2005/8/layout/v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388E9BE7-DA55-4F80-A9CE-EC506937F7BB}" type="pres">
      <dgm:prSet presAssocID="{EB268788-3A93-4B9F-8AA3-8CED5CCF816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8E51E70-479C-4630-AAA0-0C3590518CE1}" type="pres">
      <dgm:prSet presAssocID="{EB268788-3A93-4B9F-8AA3-8CED5CCF8166}" presName="dummyMaxCanvas" presStyleCnt="0">
        <dgm:presLayoutVars/>
      </dgm:prSet>
      <dgm:spPr/>
    </dgm:pt>
  </dgm:ptLst>
  <dgm:cxnLst>
    <dgm:cxn modelId="{0CF2451F-96A8-4C6E-9262-03B3174B3DB0}" type="presOf" srcId="{EB268788-3A93-4B9F-8AA3-8CED5CCF8166}" destId="{388E9BE7-DA55-4F80-A9CE-EC506937F7BB}" srcOrd="0" destOrd="0" presId="urn:microsoft.com/office/officeart/2005/8/layout/vProcess5"/>
    <dgm:cxn modelId="{6FD49BA1-2D82-433A-A5CB-0E1EF0311EF9}" type="presParOf" srcId="{388E9BE7-DA55-4F80-A9CE-EC506937F7BB}" destId="{58E51E70-479C-4630-AAA0-0C3590518CE1}" srcOrd="0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AE33BCB-2D84-4CEB-975C-73F19BCBF51E}" type="doc">
      <dgm:prSet loTypeId="urn:microsoft.com/office/officeart/2005/8/layout/orgChart1" loCatId="hierarchy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0A2EFF2C-2FF7-46E1-AED3-61E3192D849A}">
      <dgm:prSet phldrT="[Texto]" custT="1"/>
      <dgm:spPr/>
      <dgm:t>
        <a:bodyPr/>
        <a:lstStyle/>
        <a:p>
          <a:r>
            <a:rPr lang="es-E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Conducta de la empresa </a:t>
          </a:r>
          <a:endParaRPr lang="es-ES" sz="16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2EEC71E-3C78-49E6-AEFA-8EA37A31327D}" type="parTrans" cxnId="{3C04F804-BEB7-4F37-AF47-8A7407A957CA}">
      <dgm:prSet/>
      <dgm:spPr/>
      <dgm:t>
        <a:bodyPr/>
        <a:lstStyle/>
        <a:p>
          <a:endParaRPr lang="es-ES"/>
        </a:p>
      </dgm:t>
    </dgm:pt>
    <dgm:pt modelId="{64CC0C48-E788-4B67-B74E-8E28FCD7771D}" type="sibTrans" cxnId="{3C04F804-BEB7-4F37-AF47-8A7407A957CA}">
      <dgm:prSet/>
      <dgm:spPr/>
      <dgm:t>
        <a:bodyPr/>
        <a:lstStyle/>
        <a:p>
          <a:endParaRPr lang="es-ES"/>
        </a:p>
      </dgm:t>
    </dgm:pt>
    <dgm:pt modelId="{F16DF578-F722-4432-B372-213E711A9AD8}" type="asst">
      <dgm:prSet phldrT="[Texto]"/>
      <dgm:spPr/>
      <dgm:t>
        <a:bodyPr/>
        <a:lstStyle/>
        <a:p>
          <a:r>
            <a:rPr lang="es-E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¿En </a:t>
          </a:r>
          <a:r>
            <a:rPr lang="es-E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que creemos </a:t>
          </a:r>
          <a:r>
            <a:rPr lang="es-E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?</a:t>
          </a:r>
          <a:endParaRPr lang="es-ES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498004E-0B91-487F-BF94-5B723C642EC1}" type="parTrans" cxnId="{E5AE9CCD-A185-4CD4-A000-2F9978B7C037}">
      <dgm:prSet/>
      <dgm:spPr/>
      <dgm:t>
        <a:bodyPr/>
        <a:lstStyle/>
        <a:p>
          <a:endParaRPr lang="es-ES"/>
        </a:p>
      </dgm:t>
    </dgm:pt>
    <dgm:pt modelId="{131E6C49-2832-4223-8512-6238567BE9B3}" type="sibTrans" cxnId="{E5AE9CCD-A185-4CD4-A000-2F9978B7C037}">
      <dgm:prSet/>
      <dgm:spPr/>
      <dgm:t>
        <a:bodyPr/>
        <a:lstStyle/>
        <a:p>
          <a:endParaRPr lang="es-ES"/>
        </a:p>
      </dgm:t>
    </dgm:pt>
    <dgm:pt modelId="{09A4A876-033F-4469-9FAF-508F5C37B898}">
      <dgm:prSet phldrT="[Texto]" custT="1"/>
      <dgm:spPr/>
      <dgm:t>
        <a:bodyPr/>
        <a:lstStyle/>
        <a:p>
          <a:r>
            <a:rPr lang="es-E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Valores corporativos </a:t>
          </a:r>
          <a:endParaRPr lang="es-ES" sz="16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EA4C01C-921C-4D96-AABC-8878785B9FFA}" type="parTrans" cxnId="{8447AC5F-4F40-417B-AFF5-D0F9C1192BD1}">
      <dgm:prSet/>
      <dgm:spPr/>
      <dgm:t>
        <a:bodyPr/>
        <a:lstStyle/>
        <a:p>
          <a:endParaRPr lang="es-ES"/>
        </a:p>
      </dgm:t>
    </dgm:pt>
    <dgm:pt modelId="{24CCE8C4-A5EF-4C9A-91E6-F7AD8B404273}" type="sibTrans" cxnId="{8447AC5F-4F40-417B-AFF5-D0F9C1192BD1}">
      <dgm:prSet/>
      <dgm:spPr/>
      <dgm:t>
        <a:bodyPr/>
        <a:lstStyle/>
        <a:p>
          <a:endParaRPr lang="es-ES"/>
        </a:p>
      </dgm:t>
    </dgm:pt>
    <dgm:pt modelId="{AAD6728E-F74D-49C3-A8C4-A3B8B86CF575}">
      <dgm:prSet phldrT="[Texto]" custT="1"/>
      <dgm:spPr/>
      <dgm:t>
        <a:bodyPr/>
        <a:lstStyle/>
        <a:p>
          <a:r>
            <a:rPr lang="es-E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Filosofía empresarial </a:t>
          </a:r>
          <a:endParaRPr lang="es-ES" sz="16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E96401B-1CBF-44B5-B8A4-296C58E2968C}" type="parTrans" cxnId="{D7796F8D-A24B-4F56-AD0F-C50FFBD3D9D1}">
      <dgm:prSet/>
      <dgm:spPr/>
      <dgm:t>
        <a:bodyPr/>
        <a:lstStyle/>
        <a:p>
          <a:endParaRPr lang="es-ES"/>
        </a:p>
      </dgm:t>
    </dgm:pt>
    <dgm:pt modelId="{233BE639-351B-4838-B288-4113EB9ADF94}" type="sibTrans" cxnId="{D7796F8D-A24B-4F56-AD0F-C50FFBD3D9D1}">
      <dgm:prSet/>
      <dgm:spPr/>
      <dgm:t>
        <a:bodyPr/>
        <a:lstStyle/>
        <a:p>
          <a:endParaRPr lang="es-ES"/>
        </a:p>
      </dgm:t>
    </dgm:pt>
    <dgm:pt modelId="{9A901418-B283-4E60-BC47-9F024CCF3E9A}">
      <dgm:prSet phldrT="[Texto]" custT="1"/>
      <dgm:spPr/>
      <dgm:t>
        <a:bodyPr/>
        <a:lstStyle/>
        <a:p>
          <a:r>
            <a:rPr lang="es-E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Identidad corporativa </a:t>
          </a:r>
          <a:endParaRPr lang="es-ES" sz="16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774712B-D1A8-4612-B4FC-26699447F813}" type="parTrans" cxnId="{FAF7BAE0-D2AF-45E2-B2DF-CA51D1B50CA5}">
      <dgm:prSet/>
      <dgm:spPr/>
      <dgm:t>
        <a:bodyPr/>
        <a:lstStyle/>
        <a:p>
          <a:endParaRPr lang="es-ES"/>
        </a:p>
      </dgm:t>
    </dgm:pt>
    <dgm:pt modelId="{B2D7EEC6-C21C-41D7-BBCE-10429FDCE124}" type="sibTrans" cxnId="{FAF7BAE0-D2AF-45E2-B2DF-CA51D1B50CA5}">
      <dgm:prSet/>
      <dgm:spPr/>
      <dgm:t>
        <a:bodyPr/>
        <a:lstStyle/>
        <a:p>
          <a:endParaRPr lang="es-ES"/>
        </a:p>
      </dgm:t>
    </dgm:pt>
    <dgm:pt modelId="{895A5E98-A423-4BD4-98CD-3FE127FFA649}" type="pres">
      <dgm:prSet presAssocID="{BAE33BCB-2D84-4CEB-975C-73F19BCBF51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7FAB9FE7-3F4F-45D8-8189-E2AF0C1C61F9}" type="pres">
      <dgm:prSet presAssocID="{0A2EFF2C-2FF7-46E1-AED3-61E3192D849A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09C7CA8-2CF8-4B1A-A24E-C5D9EB38D9F9}" type="pres">
      <dgm:prSet presAssocID="{0A2EFF2C-2FF7-46E1-AED3-61E3192D849A}" presName="rootComposite1" presStyleCnt="0"/>
      <dgm:spPr/>
      <dgm:t>
        <a:bodyPr/>
        <a:lstStyle/>
        <a:p>
          <a:endParaRPr lang="es-ES"/>
        </a:p>
      </dgm:t>
    </dgm:pt>
    <dgm:pt modelId="{2CF2685B-B654-49F2-8445-D6E199BA40CB}" type="pres">
      <dgm:prSet presAssocID="{0A2EFF2C-2FF7-46E1-AED3-61E3192D849A}" presName="rootText1" presStyleLbl="node0" presStyleIdx="0" presStyleCnt="1" custScaleX="140102" custScaleY="4352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1A0FB1D-9F8F-4864-AFC0-930978F03748}" type="pres">
      <dgm:prSet presAssocID="{0A2EFF2C-2FF7-46E1-AED3-61E3192D849A}" presName="rootConnector1" presStyleLbl="node1" presStyleIdx="0" presStyleCnt="0"/>
      <dgm:spPr/>
      <dgm:t>
        <a:bodyPr/>
        <a:lstStyle/>
        <a:p>
          <a:endParaRPr lang="es-ES"/>
        </a:p>
      </dgm:t>
    </dgm:pt>
    <dgm:pt modelId="{F7B65A0B-B8FA-410E-947B-9DCBCCEDA871}" type="pres">
      <dgm:prSet presAssocID="{0A2EFF2C-2FF7-46E1-AED3-61E3192D849A}" presName="hierChild2" presStyleCnt="0"/>
      <dgm:spPr/>
      <dgm:t>
        <a:bodyPr/>
        <a:lstStyle/>
        <a:p>
          <a:endParaRPr lang="es-ES"/>
        </a:p>
      </dgm:t>
    </dgm:pt>
    <dgm:pt modelId="{409E360A-7D60-47F5-9ABF-8FD43845AE5C}" type="pres">
      <dgm:prSet presAssocID="{EEA4C01C-921C-4D96-AABC-8878785B9FFA}" presName="Name37" presStyleLbl="parChTrans1D2" presStyleIdx="0" presStyleCnt="4"/>
      <dgm:spPr/>
      <dgm:t>
        <a:bodyPr/>
        <a:lstStyle/>
        <a:p>
          <a:endParaRPr lang="es-ES"/>
        </a:p>
      </dgm:t>
    </dgm:pt>
    <dgm:pt modelId="{3BF4D961-05D5-4616-82B8-CF7D210DBEEC}" type="pres">
      <dgm:prSet presAssocID="{09A4A876-033F-4469-9FAF-508F5C37B898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AF2414D-B385-4857-978D-4778844DD663}" type="pres">
      <dgm:prSet presAssocID="{09A4A876-033F-4469-9FAF-508F5C37B898}" presName="rootComposite" presStyleCnt="0"/>
      <dgm:spPr/>
      <dgm:t>
        <a:bodyPr/>
        <a:lstStyle/>
        <a:p>
          <a:endParaRPr lang="es-ES"/>
        </a:p>
      </dgm:t>
    </dgm:pt>
    <dgm:pt modelId="{A9554899-AC41-4BCC-8C76-99E5AE6FA5E4}" type="pres">
      <dgm:prSet presAssocID="{09A4A876-033F-4469-9FAF-508F5C37B898}" presName="rootText" presStyleLbl="node2" presStyleIdx="0" presStyleCnt="3" custScaleX="78271" custScaleY="60519" custLinFactNeighborX="2645" custLinFactNeighborY="-14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E619F8D-86B9-44FE-8BEB-318329F4E11C}" type="pres">
      <dgm:prSet presAssocID="{09A4A876-033F-4469-9FAF-508F5C37B898}" presName="rootConnector" presStyleLbl="node2" presStyleIdx="0" presStyleCnt="3"/>
      <dgm:spPr/>
      <dgm:t>
        <a:bodyPr/>
        <a:lstStyle/>
        <a:p>
          <a:endParaRPr lang="es-ES"/>
        </a:p>
      </dgm:t>
    </dgm:pt>
    <dgm:pt modelId="{302CE51F-B685-431B-993D-A5EC478A9099}" type="pres">
      <dgm:prSet presAssocID="{09A4A876-033F-4469-9FAF-508F5C37B898}" presName="hierChild4" presStyleCnt="0"/>
      <dgm:spPr/>
      <dgm:t>
        <a:bodyPr/>
        <a:lstStyle/>
        <a:p>
          <a:endParaRPr lang="es-ES"/>
        </a:p>
      </dgm:t>
    </dgm:pt>
    <dgm:pt modelId="{0FC5E358-7CE8-43B9-8C38-95C7BD38C1ED}" type="pres">
      <dgm:prSet presAssocID="{09A4A876-033F-4469-9FAF-508F5C37B898}" presName="hierChild5" presStyleCnt="0"/>
      <dgm:spPr/>
      <dgm:t>
        <a:bodyPr/>
        <a:lstStyle/>
        <a:p>
          <a:endParaRPr lang="es-ES"/>
        </a:p>
      </dgm:t>
    </dgm:pt>
    <dgm:pt modelId="{5FF8A5F8-3FA0-4100-84C4-556282AD2DA3}" type="pres">
      <dgm:prSet presAssocID="{BE96401B-1CBF-44B5-B8A4-296C58E2968C}" presName="Name37" presStyleLbl="parChTrans1D2" presStyleIdx="1" presStyleCnt="4"/>
      <dgm:spPr/>
      <dgm:t>
        <a:bodyPr/>
        <a:lstStyle/>
        <a:p>
          <a:endParaRPr lang="es-ES"/>
        </a:p>
      </dgm:t>
    </dgm:pt>
    <dgm:pt modelId="{A17E8F12-472C-49FC-B61A-FE873AE37368}" type="pres">
      <dgm:prSet presAssocID="{AAD6728E-F74D-49C3-A8C4-A3B8B86CF57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577D528-5A19-411E-9E04-6C4EB07B0036}" type="pres">
      <dgm:prSet presAssocID="{AAD6728E-F74D-49C3-A8C4-A3B8B86CF575}" presName="rootComposite" presStyleCnt="0"/>
      <dgm:spPr/>
      <dgm:t>
        <a:bodyPr/>
        <a:lstStyle/>
        <a:p>
          <a:endParaRPr lang="es-ES"/>
        </a:p>
      </dgm:t>
    </dgm:pt>
    <dgm:pt modelId="{45A0B8D3-625D-4756-BEE8-73A60881BA58}" type="pres">
      <dgm:prSet presAssocID="{AAD6728E-F74D-49C3-A8C4-A3B8B86CF575}" presName="rootText" presStyleLbl="node2" presStyleIdx="1" presStyleCnt="3" custAng="10800000" custFlipVert="1" custScaleX="97269" custScaleY="3698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5B1459-6977-43E9-A05C-C5AA506085D1}" type="pres">
      <dgm:prSet presAssocID="{AAD6728E-F74D-49C3-A8C4-A3B8B86CF575}" presName="rootConnector" presStyleLbl="node2" presStyleIdx="1" presStyleCnt="3"/>
      <dgm:spPr/>
      <dgm:t>
        <a:bodyPr/>
        <a:lstStyle/>
        <a:p>
          <a:endParaRPr lang="es-ES"/>
        </a:p>
      </dgm:t>
    </dgm:pt>
    <dgm:pt modelId="{21F8C61B-664E-4018-938C-C6CBDFA62A80}" type="pres">
      <dgm:prSet presAssocID="{AAD6728E-F74D-49C3-A8C4-A3B8B86CF575}" presName="hierChild4" presStyleCnt="0"/>
      <dgm:spPr/>
      <dgm:t>
        <a:bodyPr/>
        <a:lstStyle/>
        <a:p>
          <a:endParaRPr lang="es-ES"/>
        </a:p>
      </dgm:t>
    </dgm:pt>
    <dgm:pt modelId="{C5CE081B-73BB-480E-AB77-F15AF939E872}" type="pres">
      <dgm:prSet presAssocID="{AAD6728E-F74D-49C3-A8C4-A3B8B86CF575}" presName="hierChild5" presStyleCnt="0"/>
      <dgm:spPr/>
      <dgm:t>
        <a:bodyPr/>
        <a:lstStyle/>
        <a:p>
          <a:endParaRPr lang="es-ES"/>
        </a:p>
      </dgm:t>
    </dgm:pt>
    <dgm:pt modelId="{A6D56CF5-B294-4E71-BACB-41F015FE80E1}" type="pres">
      <dgm:prSet presAssocID="{F774712B-D1A8-4612-B4FC-26699447F813}" presName="Name37" presStyleLbl="parChTrans1D2" presStyleIdx="2" presStyleCnt="4"/>
      <dgm:spPr/>
      <dgm:t>
        <a:bodyPr/>
        <a:lstStyle/>
        <a:p>
          <a:endParaRPr lang="es-ES"/>
        </a:p>
      </dgm:t>
    </dgm:pt>
    <dgm:pt modelId="{2AA2BE94-0BA4-4F57-82FE-9850CB4488F9}" type="pres">
      <dgm:prSet presAssocID="{9A901418-B283-4E60-BC47-9F024CCF3E9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D2D5A57-3234-470D-B7EB-8CFF3AF22213}" type="pres">
      <dgm:prSet presAssocID="{9A901418-B283-4E60-BC47-9F024CCF3E9A}" presName="rootComposite" presStyleCnt="0"/>
      <dgm:spPr/>
      <dgm:t>
        <a:bodyPr/>
        <a:lstStyle/>
        <a:p>
          <a:endParaRPr lang="es-ES"/>
        </a:p>
      </dgm:t>
    </dgm:pt>
    <dgm:pt modelId="{9ECB6789-1990-442F-8A37-B56F0BCC26BB}" type="pres">
      <dgm:prSet presAssocID="{9A901418-B283-4E60-BC47-9F024CCF3E9A}" presName="rootText" presStyleLbl="node2" presStyleIdx="2" presStyleCnt="3" custScaleX="91982" custScaleY="56033" custLinFactNeighborX="6566" custLinFactNeighborY="-961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1D1112B-9571-4130-A61A-02A4C36DBE63}" type="pres">
      <dgm:prSet presAssocID="{9A901418-B283-4E60-BC47-9F024CCF3E9A}" presName="rootConnector" presStyleLbl="node2" presStyleIdx="2" presStyleCnt="3"/>
      <dgm:spPr/>
      <dgm:t>
        <a:bodyPr/>
        <a:lstStyle/>
        <a:p>
          <a:endParaRPr lang="es-ES"/>
        </a:p>
      </dgm:t>
    </dgm:pt>
    <dgm:pt modelId="{0B41339D-92B9-40FE-BF00-8129439B9157}" type="pres">
      <dgm:prSet presAssocID="{9A901418-B283-4E60-BC47-9F024CCF3E9A}" presName="hierChild4" presStyleCnt="0"/>
      <dgm:spPr/>
      <dgm:t>
        <a:bodyPr/>
        <a:lstStyle/>
        <a:p>
          <a:endParaRPr lang="es-ES"/>
        </a:p>
      </dgm:t>
    </dgm:pt>
    <dgm:pt modelId="{F9977A61-CB0B-422F-92DE-4A38DB2EFDA1}" type="pres">
      <dgm:prSet presAssocID="{9A901418-B283-4E60-BC47-9F024CCF3E9A}" presName="hierChild5" presStyleCnt="0"/>
      <dgm:spPr/>
      <dgm:t>
        <a:bodyPr/>
        <a:lstStyle/>
        <a:p>
          <a:endParaRPr lang="es-ES"/>
        </a:p>
      </dgm:t>
    </dgm:pt>
    <dgm:pt modelId="{430A0A30-DF49-4B4E-8B76-85983A2BF777}" type="pres">
      <dgm:prSet presAssocID="{0A2EFF2C-2FF7-46E1-AED3-61E3192D849A}" presName="hierChild3" presStyleCnt="0"/>
      <dgm:spPr/>
      <dgm:t>
        <a:bodyPr/>
        <a:lstStyle/>
        <a:p>
          <a:endParaRPr lang="es-ES"/>
        </a:p>
      </dgm:t>
    </dgm:pt>
    <dgm:pt modelId="{D9F33A6A-538F-49FD-86EB-752254281510}" type="pres">
      <dgm:prSet presAssocID="{A498004E-0B91-487F-BF94-5B723C642EC1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7BBACCBA-DBBF-49EB-931A-0457D22813BF}" type="pres">
      <dgm:prSet presAssocID="{F16DF578-F722-4432-B372-213E711A9AD8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1011923-1433-4A3C-A217-5D0AC171851D}" type="pres">
      <dgm:prSet presAssocID="{F16DF578-F722-4432-B372-213E711A9AD8}" presName="rootComposite3" presStyleCnt="0"/>
      <dgm:spPr/>
      <dgm:t>
        <a:bodyPr/>
        <a:lstStyle/>
        <a:p>
          <a:endParaRPr lang="es-ES"/>
        </a:p>
      </dgm:t>
    </dgm:pt>
    <dgm:pt modelId="{B262A78F-EC6F-4422-9C54-EFDE2110E137}" type="pres">
      <dgm:prSet presAssocID="{F16DF578-F722-4432-B372-213E711A9AD8}" presName="rootText3" presStyleLbl="asst1" presStyleIdx="0" presStyleCnt="1" custScaleX="79949" custScaleY="38926" custLinFactNeighborX="52865" custLinFactNeighborY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BAFF9B1-E584-4AF0-A238-87DFE3ACC77B}" type="pres">
      <dgm:prSet presAssocID="{F16DF578-F722-4432-B372-213E711A9AD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B3EA007B-A503-4DE6-9E10-7E6435832B21}" type="pres">
      <dgm:prSet presAssocID="{F16DF578-F722-4432-B372-213E711A9AD8}" presName="hierChild6" presStyleCnt="0"/>
      <dgm:spPr/>
      <dgm:t>
        <a:bodyPr/>
        <a:lstStyle/>
        <a:p>
          <a:endParaRPr lang="es-ES"/>
        </a:p>
      </dgm:t>
    </dgm:pt>
    <dgm:pt modelId="{E8232BBB-8489-4EFD-9EF5-EB8B38EA3FA0}" type="pres">
      <dgm:prSet presAssocID="{F16DF578-F722-4432-B372-213E711A9AD8}" presName="hierChild7" presStyleCnt="0"/>
      <dgm:spPr/>
      <dgm:t>
        <a:bodyPr/>
        <a:lstStyle/>
        <a:p>
          <a:endParaRPr lang="es-ES"/>
        </a:p>
      </dgm:t>
    </dgm:pt>
  </dgm:ptLst>
  <dgm:cxnLst>
    <dgm:cxn modelId="{216CBF3E-7F52-4E9D-AB12-138AEE54F8F0}" type="presOf" srcId="{F16DF578-F722-4432-B372-213E711A9AD8}" destId="{BBAFF9B1-E584-4AF0-A238-87DFE3ACC77B}" srcOrd="1" destOrd="0" presId="urn:microsoft.com/office/officeart/2005/8/layout/orgChart1"/>
    <dgm:cxn modelId="{6FBFB38C-DA43-4B8C-92CD-81CD835BB236}" type="presOf" srcId="{0A2EFF2C-2FF7-46E1-AED3-61E3192D849A}" destId="{D1A0FB1D-9F8F-4864-AFC0-930978F03748}" srcOrd="1" destOrd="0" presId="urn:microsoft.com/office/officeart/2005/8/layout/orgChart1"/>
    <dgm:cxn modelId="{E7322E71-7F75-46A3-9B76-DE5F23E3B2E5}" type="presOf" srcId="{0A2EFF2C-2FF7-46E1-AED3-61E3192D849A}" destId="{2CF2685B-B654-49F2-8445-D6E199BA40CB}" srcOrd="0" destOrd="0" presId="urn:microsoft.com/office/officeart/2005/8/layout/orgChart1"/>
    <dgm:cxn modelId="{0A374D0C-8D07-483C-87B8-60E21025C250}" type="presOf" srcId="{BE96401B-1CBF-44B5-B8A4-296C58E2968C}" destId="{5FF8A5F8-3FA0-4100-84C4-556282AD2DA3}" srcOrd="0" destOrd="0" presId="urn:microsoft.com/office/officeart/2005/8/layout/orgChart1"/>
    <dgm:cxn modelId="{3699C32C-BF2D-4EED-A181-691549A7E916}" type="presOf" srcId="{BAE33BCB-2D84-4CEB-975C-73F19BCBF51E}" destId="{895A5E98-A423-4BD4-98CD-3FE127FFA649}" srcOrd="0" destOrd="0" presId="urn:microsoft.com/office/officeart/2005/8/layout/orgChart1"/>
    <dgm:cxn modelId="{8447AC5F-4F40-417B-AFF5-D0F9C1192BD1}" srcId="{0A2EFF2C-2FF7-46E1-AED3-61E3192D849A}" destId="{09A4A876-033F-4469-9FAF-508F5C37B898}" srcOrd="1" destOrd="0" parTransId="{EEA4C01C-921C-4D96-AABC-8878785B9FFA}" sibTransId="{24CCE8C4-A5EF-4C9A-91E6-F7AD8B404273}"/>
    <dgm:cxn modelId="{94AB6787-4781-45B3-991D-2E07F911059B}" type="presOf" srcId="{A498004E-0B91-487F-BF94-5B723C642EC1}" destId="{D9F33A6A-538F-49FD-86EB-752254281510}" srcOrd="0" destOrd="0" presId="urn:microsoft.com/office/officeart/2005/8/layout/orgChart1"/>
    <dgm:cxn modelId="{968745AA-56DA-41F0-89E6-E0C043C0BFA5}" type="presOf" srcId="{9A901418-B283-4E60-BC47-9F024CCF3E9A}" destId="{61D1112B-9571-4130-A61A-02A4C36DBE63}" srcOrd="1" destOrd="0" presId="urn:microsoft.com/office/officeart/2005/8/layout/orgChart1"/>
    <dgm:cxn modelId="{48A3B35E-BA95-4C85-AA28-B0B316F408EA}" type="presOf" srcId="{09A4A876-033F-4469-9FAF-508F5C37B898}" destId="{A9554899-AC41-4BCC-8C76-99E5AE6FA5E4}" srcOrd="0" destOrd="0" presId="urn:microsoft.com/office/officeart/2005/8/layout/orgChart1"/>
    <dgm:cxn modelId="{3C04F804-BEB7-4F37-AF47-8A7407A957CA}" srcId="{BAE33BCB-2D84-4CEB-975C-73F19BCBF51E}" destId="{0A2EFF2C-2FF7-46E1-AED3-61E3192D849A}" srcOrd="0" destOrd="0" parTransId="{72EEC71E-3C78-49E6-AEFA-8EA37A31327D}" sibTransId="{64CC0C48-E788-4B67-B74E-8E28FCD7771D}"/>
    <dgm:cxn modelId="{FAF7BAE0-D2AF-45E2-B2DF-CA51D1B50CA5}" srcId="{0A2EFF2C-2FF7-46E1-AED3-61E3192D849A}" destId="{9A901418-B283-4E60-BC47-9F024CCF3E9A}" srcOrd="3" destOrd="0" parTransId="{F774712B-D1A8-4612-B4FC-26699447F813}" sibTransId="{B2D7EEC6-C21C-41D7-BBCE-10429FDCE124}"/>
    <dgm:cxn modelId="{1408046A-5854-4C81-9281-2AEA08C37C78}" type="presOf" srcId="{AAD6728E-F74D-49C3-A8C4-A3B8B86CF575}" destId="{45A0B8D3-625D-4756-BEE8-73A60881BA58}" srcOrd="0" destOrd="0" presId="urn:microsoft.com/office/officeart/2005/8/layout/orgChart1"/>
    <dgm:cxn modelId="{3BAECEA9-E835-4E7C-A7B8-FEAF3DF8F28C}" type="presOf" srcId="{AAD6728E-F74D-49C3-A8C4-A3B8B86CF575}" destId="{D85B1459-6977-43E9-A05C-C5AA506085D1}" srcOrd="1" destOrd="0" presId="urn:microsoft.com/office/officeart/2005/8/layout/orgChart1"/>
    <dgm:cxn modelId="{7C663AD4-C18F-485B-9481-CB51A7BD6337}" type="presOf" srcId="{9A901418-B283-4E60-BC47-9F024CCF3E9A}" destId="{9ECB6789-1990-442F-8A37-B56F0BCC26BB}" srcOrd="0" destOrd="0" presId="urn:microsoft.com/office/officeart/2005/8/layout/orgChart1"/>
    <dgm:cxn modelId="{DB9F4E3D-4FF4-4A0C-8F44-2BA97828CA39}" type="presOf" srcId="{09A4A876-033F-4469-9FAF-508F5C37B898}" destId="{6E619F8D-86B9-44FE-8BEB-318329F4E11C}" srcOrd="1" destOrd="0" presId="urn:microsoft.com/office/officeart/2005/8/layout/orgChart1"/>
    <dgm:cxn modelId="{2D99D950-47AB-4DFF-83D3-4BA444C50605}" type="presOf" srcId="{EEA4C01C-921C-4D96-AABC-8878785B9FFA}" destId="{409E360A-7D60-47F5-9ABF-8FD43845AE5C}" srcOrd="0" destOrd="0" presId="urn:microsoft.com/office/officeart/2005/8/layout/orgChart1"/>
    <dgm:cxn modelId="{E5AE9CCD-A185-4CD4-A000-2F9978B7C037}" srcId="{0A2EFF2C-2FF7-46E1-AED3-61E3192D849A}" destId="{F16DF578-F722-4432-B372-213E711A9AD8}" srcOrd="0" destOrd="0" parTransId="{A498004E-0B91-487F-BF94-5B723C642EC1}" sibTransId="{131E6C49-2832-4223-8512-6238567BE9B3}"/>
    <dgm:cxn modelId="{6BD0E543-60D6-4FD4-A610-C11FD83442EE}" type="presOf" srcId="{F774712B-D1A8-4612-B4FC-26699447F813}" destId="{A6D56CF5-B294-4E71-BACB-41F015FE80E1}" srcOrd="0" destOrd="0" presId="urn:microsoft.com/office/officeart/2005/8/layout/orgChart1"/>
    <dgm:cxn modelId="{1355CBC7-1086-4FA4-826D-A3B20D7DB4DA}" type="presOf" srcId="{F16DF578-F722-4432-B372-213E711A9AD8}" destId="{B262A78F-EC6F-4422-9C54-EFDE2110E137}" srcOrd="0" destOrd="0" presId="urn:microsoft.com/office/officeart/2005/8/layout/orgChart1"/>
    <dgm:cxn modelId="{D7796F8D-A24B-4F56-AD0F-C50FFBD3D9D1}" srcId="{0A2EFF2C-2FF7-46E1-AED3-61E3192D849A}" destId="{AAD6728E-F74D-49C3-A8C4-A3B8B86CF575}" srcOrd="2" destOrd="0" parTransId="{BE96401B-1CBF-44B5-B8A4-296C58E2968C}" sibTransId="{233BE639-351B-4838-B288-4113EB9ADF94}"/>
    <dgm:cxn modelId="{FC53036F-0F41-4CC6-AC9D-CF924EF997A3}" type="presParOf" srcId="{895A5E98-A423-4BD4-98CD-3FE127FFA649}" destId="{7FAB9FE7-3F4F-45D8-8189-E2AF0C1C61F9}" srcOrd="0" destOrd="0" presId="urn:microsoft.com/office/officeart/2005/8/layout/orgChart1"/>
    <dgm:cxn modelId="{35D0C030-788C-4DEB-843C-2875C945E63F}" type="presParOf" srcId="{7FAB9FE7-3F4F-45D8-8189-E2AF0C1C61F9}" destId="{F09C7CA8-2CF8-4B1A-A24E-C5D9EB38D9F9}" srcOrd="0" destOrd="0" presId="urn:microsoft.com/office/officeart/2005/8/layout/orgChart1"/>
    <dgm:cxn modelId="{863C4B40-8CFE-4EBE-85DF-9B73B95B230D}" type="presParOf" srcId="{F09C7CA8-2CF8-4B1A-A24E-C5D9EB38D9F9}" destId="{2CF2685B-B654-49F2-8445-D6E199BA40CB}" srcOrd="0" destOrd="0" presId="urn:microsoft.com/office/officeart/2005/8/layout/orgChart1"/>
    <dgm:cxn modelId="{68DD1C11-21E5-4E10-90F9-518818E151FF}" type="presParOf" srcId="{F09C7CA8-2CF8-4B1A-A24E-C5D9EB38D9F9}" destId="{D1A0FB1D-9F8F-4864-AFC0-930978F03748}" srcOrd="1" destOrd="0" presId="urn:microsoft.com/office/officeart/2005/8/layout/orgChart1"/>
    <dgm:cxn modelId="{B3FF307B-C492-4A90-A7BE-E1BC85CBD4CB}" type="presParOf" srcId="{7FAB9FE7-3F4F-45D8-8189-E2AF0C1C61F9}" destId="{F7B65A0B-B8FA-410E-947B-9DCBCCEDA871}" srcOrd="1" destOrd="0" presId="urn:microsoft.com/office/officeart/2005/8/layout/orgChart1"/>
    <dgm:cxn modelId="{1F755E54-16E5-4131-8276-9846DCA4113A}" type="presParOf" srcId="{F7B65A0B-B8FA-410E-947B-9DCBCCEDA871}" destId="{409E360A-7D60-47F5-9ABF-8FD43845AE5C}" srcOrd="0" destOrd="0" presId="urn:microsoft.com/office/officeart/2005/8/layout/orgChart1"/>
    <dgm:cxn modelId="{90017C6C-C2CE-4FB2-B603-5174DF5DED1D}" type="presParOf" srcId="{F7B65A0B-B8FA-410E-947B-9DCBCCEDA871}" destId="{3BF4D961-05D5-4616-82B8-CF7D210DBEEC}" srcOrd="1" destOrd="0" presId="urn:microsoft.com/office/officeart/2005/8/layout/orgChart1"/>
    <dgm:cxn modelId="{003761B9-8A64-42AF-8F7D-1D0218E82D45}" type="presParOf" srcId="{3BF4D961-05D5-4616-82B8-CF7D210DBEEC}" destId="{FAF2414D-B385-4857-978D-4778844DD663}" srcOrd="0" destOrd="0" presId="urn:microsoft.com/office/officeart/2005/8/layout/orgChart1"/>
    <dgm:cxn modelId="{1585D608-09EF-4D65-88FA-0689CCD9F22D}" type="presParOf" srcId="{FAF2414D-B385-4857-978D-4778844DD663}" destId="{A9554899-AC41-4BCC-8C76-99E5AE6FA5E4}" srcOrd="0" destOrd="0" presId="urn:microsoft.com/office/officeart/2005/8/layout/orgChart1"/>
    <dgm:cxn modelId="{5F3242A5-780F-4177-9EB4-DDB30846D2EF}" type="presParOf" srcId="{FAF2414D-B385-4857-978D-4778844DD663}" destId="{6E619F8D-86B9-44FE-8BEB-318329F4E11C}" srcOrd="1" destOrd="0" presId="urn:microsoft.com/office/officeart/2005/8/layout/orgChart1"/>
    <dgm:cxn modelId="{59AA5B80-ABE2-4B4D-BA40-BD1D36800500}" type="presParOf" srcId="{3BF4D961-05D5-4616-82B8-CF7D210DBEEC}" destId="{302CE51F-B685-431B-993D-A5EC478A9099}" srcOrd="1" destOrd="0" presId="urn:microsoft.com/office/officeart/2005/8/layout/orgChart1"/>
    <dgm:cxn modelId="{AE27597E-D877-4044-BA2E-C4655CB9B5FB}" type="presParOf" srcId="{3BF4D961-05D5-4616-82B8-CF7D210DBEEC}" destId="{0FC5E358-7CE8-43B9-8C38-95C7BD38C1ED}" srcOrd="2" destOrd="0" presId="urn:microsoft.com/office/officeart/2005/8/layout/orgChart1"/>
    <dgm:cxn modelId="{FA7B9007-B621-4FDA-98F4-9A8591474098}" type="presParOf" srcId="{F7B65A0B-B8FA-410E-947B-9DCBCCEDA871}" destId="{5FF8A5F8-3FA0-4100-84C4-556282AD2DA3}" srcOrd="2" destOrd="0" presId="urn:microsoft.com/office/officeart/2005/8/layout/orgChart1"/>
    <dgm:cxn modelId="{8D5AFA8F-09EB-442E-8B0F-7D88B10E482B}" type="presParOf" srcId="{F7B65A0B-B8FA-410E-947B-9DCBCCEDA871}" destId="{A17E8F12-472C-49FC-B61A-FE873AE37368}" srcOrd="3" destOrd="0" presId="urn:microsoft.com/office/officeart/2005/8/layout/orgChart1"/>
    <dgm:cxn modelId="{61EC2E32-FD6D-45D3-AC00-5090F21F3F8A}" type="presParOf" srcId="{A17E8F12-472C-49FC-B61A-FE873AE37368}" destId="{8577D528-5A19-411E-9E04-6C4EB07B0036}" srcOrd="0" destOrd="0" presId="urn:microsoft.com/office/officeart/2005/8/layout/orgChart1"/>
    <dgm:cxn modelId="{453DB8DF-DB9E-462E-A10C-0B98884702CC}" type="presParOf" srcId="{8577D528-5A19-411E-9E04-6C4EB07B0036}" destId="{45A0B8D3-625D-4756-BEE8-73A60881BA58}" srcOrd="0" destOrd="0" presId="urn:microsoft.com/office/officeart/2005/8/layout/orgChart1"/>
    <dgm:cxn modelId="{C3331D6D-587D-483B-B950-4D0F0F9B49D2}" type="presParOf" srcId="{8577D528-5A19-411E-9E04-6C4EB07B0036}" destId="{D85B1459-6977-43E9-A05C-C5AA506085D1}" srcOrd="1" destOrd="0" presId="urn:microsoft.com/office/officeart/2005/8/layout/orgChart1"/>
    <dgm:cxn modelId="{BA0AC0FD-E7EE-4392-80E1-D6920122CC84}" type="presParOf" srcId="{A17E8F12-472C-49FC-B61A-FE873AE37368}" destId="{21F8C61B-664E-4018-938C-C6CBDFA62A80}" srcOrd="1" destOrd="0" presId="urn:microsoft.com/office/officeart/2005/8/layout/orgChart1"/>
    <dgm:cxn modelId="{28E84FD7-6E10-42C6-AAB7-AC69DD7FEE4B}" type="presParOf" srcId="{A17E8F12-472C-49FC-B61A-FE873AE37368}" destId="{C5CE081B-73BB-480E-AB77-F15AF939E872}" srcOrd="2" destOrd="0" presId="urn:microsoft.com/office/officeart/2005/8/layout/orgChart1"/>
    <dgm:cxn modelId="{C87573CA-A59C-4257-98D4-C73A2C52E6AD}" type="presParOf" srcId="{F7B65A0B-B8FA-410E-947B-9DCBCCEDA871}" destId="{A6D56CF5-B294-4E71-BACB-41F015FE80E1}" srcOrd="4" destOrd="0" presId="urn:microsoft.com/office/officeart/2005/8/layout/orgChart1"/>
    <dgm:cxn modelId="{CE8F8CAE-AD4A-424F-A5D1-1006EB509065}" type="presParOf" srcId="{F7B65A0B-B8FA-410E-947B-9DCBCCEDA871}" destId="{2AA2BE94-0BA4-4F57-82FE-9850CB4488F9}" srcOrd="5" destOrd="0" presId="urn:microsoft.com/office/officeart/2005/8/layout/orgChart1"/>
    <dgm:cxn modelId="{C92E12F1-05D1-4479-B63A-84DBBBF51BF5}" type="presParOf" srcId="{2AA2BE94-0BA4-4F57-82FE-9850CB4488F9}" destId="{AD2D5A57-3234-470D-B7EB-8CFF3AF22213}" srcOrd="0" destOrd="0" presId="urn:microsoft.com/office/officeart/2005/8/layout/orgChart1"/>
    <dgm:cxn modelId="{C1546B8D-0CCA-45F8-881E-F2FA132D7877}" type="presParOf" srcId="{AD2D5A57-3234-470D-B7EB-8CFF3AF22213}" destId="{9ECB6789-1990-442F-8A37-B56F0BCC26BB}" srcOrd="0" destOrd="0" presId="urn:microsoft.com/office/officeart/2005/8/layout/orgChart1"/>
    <dgm:cxn modelId="{D4F2822F-61D6-43B8-92D6-3D056AB40D43}" type="presParOf" srcId="{AD2D5A57-3234-470D-B7EB-8CFF3AF22213}" destId="{61D1112B-9571-4130-A61A-02A4C36DBE63}" srcOrd="1" destOrd="0" presId="urn:microsoft.com/office/officeart/2005/8/layout/orgChart1"/>
    <dgm:cxn modelId="{965BE3CB-2CA6-46B3-8F8E-C9BD52E2F260}" type="presParOf" srcId="{2AA2BE94-0BA4-4F57-82FE-9850CB4488F9}" destId="{0B41339D-92B9-40FE-BF00-8129439B9157}" srcOrd="1" destOrd="0" presId="urn:microsoft.com/office/officeart/2005/8/layout/orgChart1"/>
    <dgm:cxn modelId="{6AFE9D4F-AAB0-41CA-89FD-0F3D00129A4D}" type="presParOf" srcId="{2AA2BE94-0BA4-4F57-82FE-9850CB4488F9}" destId="{F9977A61-CB0B-422F-92DE-4A38DB2EFDA1}" srcOrd="2" destOrd="0" presId="urn:microsoft.com/office/officeart/2005/8/layout/orgChart1"/>
    <dgm:cxn modelId="{7A198D46-5907-4679-9CA3-C39DEECFE78B}" type="presParOf" srcId="{7FAB9FE7-3F4F-45D8-8189-E2AF0C1C61F9}" destId="{430A0A30-DF49-4B4E-8B76-85983A2BF777}" srcOrd="2" destOrd="0" presId="urn:microsoft.com/office/officeart/2005/8/layout/orgChart1"/>
    <dgm:cxn modelId="{59B24A73-33A0-4712-934A-380276E25432}" type="presParOf" srcId="{430A0A30-DF49-4B4E-8B76-85983A2BF777}" destId="{D9F33A6A-538F-49FD-86EB-752254281510}" srcOrd="0" destOrd="0" presId="urn:microsoft.com/office/officeart/2005/8/layout/orgChart1"/>
    <dgm:cxn modelId="{87149390-570E-4314-B362-FE59D24195D5}" type="presParOf" srcId="{430A0A30-DF49-4B4E-8B76-85983A2BF777}" destId="{7BBACCBA-DBBF-49EB-931A-0457D22813BF}" srcOrd="1" destOrd="0" presId="urn:microsoft.com/office/officeart/2005/8/layout/orgChart1"/>
    <dgm:cxn modelId="{B6156BD3-1275-45E8-A30B-0B0B9D20EAEF}" type="presParOf" srcId="{7BBACCBA-DBBF-49EB-931A-0457D22813BF}" destId="{11011923-1433-4A3C-A217-5D0AC171851D}" srcOrd="0" destOrd="0" presId="urn:microsoft.com/office/officeart/2005/8/layout/orgChart1"/>
    <dgm:cxn modelId="{411610C5-4117-49C5-8965-FAE722A3D809}" type="presParOf" srcId="{11011923-1433-4A3C-A217-5D0AC171851D}" destId="{B262A78F-EC6F-4422-9C54-EFDE2110E137}" srcOrd="0" destOrd="0" presId="urn:microsoft.com/office/officeart/2005/8/layout/orgChart1"/>
    <dgm:cxn modelId="{E0F00D90-EBF1-4279-AE26-039679D0FE7A}" type="presParOf" srcId="{11011923-1433-4A3C-A217-5D0AC171851D}" destId="{BBAFF9B1-E584-4AF0-A238-87DFE3ACC77B}" srcOrd="1" destOrd="0" presId="urn:microsoft.com/office/officeart/2005/8/layout/orgChart1"/>
    <dgm:cxn modelId="{6B0EA7D8-F954-41FD-A834-E19965E5127B}" type="presParOf" srcId="{7BBACCBA-DBBF-49EB-931A-0457D22813BF}" destId="{B3EA007B-A503-4DE6-9E10-7E6435832B21}" srcOrd="1" destOrd="0" presId="urn:microsoft.com/office/officeart/2005/8/layout/orgChart1"/>
    <dgm:cxn modelId="{851A63C3-742E-4C82-A4F9-D1F5534F54F2}" type="presParOf" srcId="{7BBACCBA-DBBF-49EB-931A-0457D22813BF}" destId="{E8232BBB-8489-4EFD-9EF5-EB8B38EA3FA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6D8279F-65BB-4F0A-9F86-DF20608AA150}" type="doc">
      <dgm:prSet loTypeId="urn:microsoft.com/office/officeart/2005/8/layout/StepDownProcess" loCatId="process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1B558420-9D95-40C0-870A-4034C5C691D7}">
      <dgm:prSet phldrT="[Texto]" custT="1"/>
      <dgm:spPr/>
      <dgm:t>
        <a:bodyPr/>
        <a:lstStyle/>
        <a:p>
          <a:r>
            <a:rPr lang="es-ES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Mensurables</a:t>
          </a:r>
          <a:r>
            <a:rPr lang="es-ES" sz="1800" b="1" dirty="0" smtClean="0">
              <a:latin typeface="Arial" pitchFamily="34" charset="0"/>
              <a:cs typeface="Arial" pitchFamily="34" charset="0"/>
            </a:rPr>
            <a:t> </a:t>
          </a:r>
          <a:endParaRPr lang="es-ES" sz="1800" b="1" dirty="0">
            <a:latin typeface="Arial" pitchFamily="34" charset="0"/>
            <a:cs typeface="Arial" pitchFamily="34" charset="0"/>
          </a:endParaRPr>
        </a:p>
      </dgm:t>
    </dgm:pt>
    <dgm:pt modelId="{A700C5B7-9879-4368-A0CB-493146B248E4}" type="parTrans" cxnId="{C935709D-C0A9-431C-AD78-5082B75EF4FD}">
      <dgm:prSet/>
      <dgm:spPr/>
      <dgm:t>
        <a:bodyPr/>
        <a:lstStyle/>
        <a:p>
          <a:endParaRPr lang="es-ES"/>
        </a:p>
      </dgm:t>
    </dgm:pt>
    <dgm:pt modelId="{7CCBA1D6-087D-48C5-B6C7-679B7CB1AEDA}" type="sibTrans" cxnId="{C935709D-C0A9-431C-AD78-5082B75EF4FD}">
      <dgm:prSet/>
      <dgm:spPr/>
      <dgm:t>
        <a:bodyPr/>
        <a:lstStyle/>
        <a:p>
          <a:endParaRPr lang="es-ES"/>
        </a:p>
      </dgm:t>
    </dgm:pt>
    <dgm:pt modelId="{075BB57A-4B93-4DE8-9EC6-E0F78DA238BB}">
      <dgm:prSet phldrT="[Texto]" custT="1"/>
      <dgm:spPr/>
      <dgm:t>
        <a:bodyPr/>
        <a:lstStyle/>
        <a:p>
          <a:r>
            <a:rPr lang="es-ES" sz="1600" dirty="0" smtClean="0">
              <a:latin typeface="Arial" pitchFamily="34" charset="0"/>
              <a:cs typeface="Arial" pitchFamily="34" charset="0"/>
            </a:rPr>
            <a:t>Debe haber al menos un indicador o criterio que </a:t>
          </a:r>
          <a:r>
            <a:rPr lang="es-ES" sz="1600" dirty="0" smtClean="0">
              <a:latin typeface="Arial" pitchFamily="34" charset="0"/>
              <a:cs typeface="Arial" pitchFamily="34" charset="0"/>
            </a:rPr>
            <a:t>mida </a:t>
          </a:r>
          <a:r>
            <a:rPr lang="es-ES" sz="1600" dirty="0" smtClean="0">
              <a:latin typeface="Arial" pitchFamily="34" charset="0"/>
              <a:cs typeface="Arial" pitchFamily="34" charset="0"/>
            </a:rPr>
            <a:t>el progreso hacia el cumplimiento </a:t>
          </a:r>
          <a:r>
            <a:rPr lang="es-ES" sz="1600" dirty="0" smtClean="0">
              <a:latin typeface="Arial" pitchFamily="34" charset="0"/>
              <a:cs typeface="Arial" pitchFamily="34" charset="0"/>
            </a:rPr>
            <a:t>del objetivo.</a:t>
          </a:r>
          <a:endParaRPr lang="es-ES" sz="1600" dirty="0">
            <a:latin typeface="Arial" pitchFamily="34" charset="0"/>
            <a:cs typeface="Arial" pitchFamily="34" charset="0"/>
          </a:endParaRPr>
        </a:p>
      </dgm:t>
    </dgm:pt>
    <dgm:pt modelId="{BDDF57C3-212E-4A05-B3BC-DA654C360E68}" type="parTrans" cxnId="{CE386652-888D-4964-AE40-D3E665AA32CF}">
      <dgm:prSet/>
      <dgm:spPr/>
      <dgm:t>
        <a:bodyPr/>
        <a:lstStyle/>
        <a:p>
          <a:endParaRPr lang="es-ES"/>
        </a:p>
      </dgm:t>
    </dgm:pt>
    <dgm:pt modelId="{C1D2E382-68B1-43BD-8ED0-A63BE6B35F86}" type="sibTrans" cxnId="{CE386652-888D-4964-AE40-D3E665AA32CF}">
      <dgm:prSet/>
      <dgm:spPr/>
      <dgm:t>
        <a:bodyPr/>
        <a:lstStyle/>
        <a:p>
          <a:endParaRPr lang="es-ES"/>
        </a:p>
      </dgm:t>
    </dgm:pt>
    <dgm:pt modelId="{88281E0B-0DD9-4C5F-915D-8367FB15F73B}">
      <dgm:prSet phldrT="[Texto]" custT="1"/>
      <dgm:spPr/>
      <dgm:t>
        <a:bodyPr/>
        <a:lstStyle/>
        <a:p>
          <a:r>
            <a:rPr lang="es-ES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específicos</a:t>
          </a:r>
          <a:endParaRPr lang="es-ES" sz="18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D937DEA-A3C5-4C71-9C5C-57D5987F9977}" type="parTrans" cxnId="{605C2B9E-5D88-4B20-8917-658546942364}">
      <dgm:prSet/>
      <dgm:spPr/>
      <dgm:t>
        <a:bodyPr/>
        <a:lstStyle/>
        <a:p>
          <a:endParaRPr lang="es-ES"/>
        </a:p>
      </dgm:t>
    </dgm:pt>
    <dgm:pt modelId="{E86BDF08-8677-42B4-899F-2F62D4451E6D}" type="sibTrans" cxnId="{605C2B9E-5D88-4B20-8917-658546942364}">
      <dgm:prSet/>
      <dgm:spPr/>
      <dgm:t>
        <a:bodyPr/>
        <a:lstStyle/>
        <a:p>
          <a:endParaRPr lang="es-ES"/>
        </a:p>
      </dgm:t>
    </dgm:pt>
    <dgm:pt modelId="{F776D984-7929-4EBD-9FE2-F96C6D1AD5E2}">
      <dgm:prSet phldrT="[Texto]" custT="1"/>
      <dgm:spPr/>
      <dgm:t>
        <a:bodyPr/>
        <a:lstStyle/>
        <a:p>
          <a:r>
            <a:rPr lang="es-ES" sz="1600" dirty="0" smtClean="0">
              <a:latin typeface="Arial" pitchFamily="34" charset="0"/>
              <a:cs typeface="Arial" pitchFamily="34" charset="0"/>
            </a:rPr>
            <a:t>Esto </a:t>
          </a:r>
          <a:r>
            <a:rPr lang="es-ES" sz="1600" dirty="0" smtClean="0">
              <a:latin typeface="Arial" pitchFamily="34" charset="0"/>
              <a:cs typeface="Arial" pitchFamily="34" charset="0"/>
            </a:rPr>
            <a:t> proporciona un </a:t>
          </a:r>
          <a:r>
            <a:rPr lang="es-ES" sz="1600" dirty="0" smtClean="0">
              <a:latin typeface="Arial" pitchFamily="34" charset="0"/>
              <a:cs typeface="Arial" pitchFamily="34" charset="0"/>
            </a:rPr>
            <a:t>claro mensaje en cuanto a </a:t>
          </a:r>
          <a:r>
            <a:rPr lang="es-ES" sz="1600" dirty="0" smtClean="0">
              <a:latin typeface="Arial" pitchFamily="34" charset="0"/>
              <a:cs typeface="Arial" pitchFamily="34" charset="0"/>
            </a:rPr>
            <a:t>qué necesita </a:t>
          </a:r>
          <a:r>
            <a:rPr lang="es-ES" sz="1600" dirty="0" smtClean="0">
              <a:latin typeface="Arial" pitchFamily="34" charset="0"/>
              <a:cs typeface="Arial" pitchFamily="34" charset="0"/>
            </a:rPr>
            <a:t>ser </a:t>
          </a:r>
          <a:r>
            <a:rPr lang="es-ES" sz="1600" dirty="0" smtClean="0">
              <a:latin typeface="Arial" pitchFamily="34" charset="0"/>
              <a:cs typeface="Arial" pitchFamily="34" charset="0"/>
            </a:rPr>
            <a:t>realizado.</a:t>
          </a:r>
          <a:endParaRPr lang="es-ES" sz="1600" dirty="0">
            <a:latin typeface="Arial" pitchFamily="34" charset="0"/>
            <a:cs typeface="Arial" pitchFamily="34" charset="0"/>
          </a:endParaRPr>
        </a:p>
      </dgm:t>
    </dgm:pt>
    <dgm:pt modelId="{CA8A23F9-B852-4844-8AA6-B15FD8E01789}" type="parTrans" cxnId="{925A6C1B-5372-4DA6-B1D1-D49E1EB2EA3A}">
      <dgm:prSet/>
      <dgm:spPr/>
      <dgm:t>
        <a:bodyPr/>
        <a:lstStyle/>
        <a:p>
          <a:endParaRPr lang="es-ES"/>
        </a:p>
      </dgm:t>
    </dgm:pt>
    <dgm:pt modelId="{CF696084-5D1F-4A60-90C9-E438E1014AF7}" type="sibTrans" cxnId="{925A6C1B-5372-4DA6-B1D1-D49E1EB2EA3A}">
      <dgm:prSet/>
      <dgm:spPr/>
      <dgm:t>
        <a:bodyPr/>
        <a:lstStyle/>
        <a:p>
          <a:endParaRPr lang="es-ES"/>
        </a:p>
      </dgm:t>
    </dgm:pt>
    <dgm:pt modelId="{2BDAE406-C4FF-400C-82C0-A602DF3D5969}">
      <dgm:prSet phldrT="[Texto]" custT="1"/>
      <dgm:spPr/>
      <dgm:t>
        <a:bodyPr/>
        <a:lstStyle/>
        <a:p>
          <a:r>
            <a:rPr lang="es-ES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Apropiados </a:t>
          </a:r>
          <a:endParaRPr lang="es-ES" sz="1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036C793-41D0-4E28-94DD-61F09EEB9E88}" type="parTrans" cxnId="{04A92113-EC26-4C6B-A5F3-51E4CCC3A135}">
      <dgm:prSet/>
      <dgm:spPr/>
      <dgm:t>
        <a:bodyPr/>
        <a:lstStyle/>
        <a:p>
          <a:endParaRPr lang="es-ES"/>
        </a:p>
      </dgm:t>
    </dgm:pt>
    <dgm:pt modelId="{3F64598D-F235-46D1-8BEC-F05FF87BB8AC}" type="sibTrans" cxnId="{04A92113-EC26-4C6B-A5F3-51E4CCC3A135}">
      <dgm:prSet/>
      <dgm:spPr/>
      <dgm:t>
        <a:bodyPr/>
        <a:lstStyle/>
        <a:p>
          <a:endParaRPr lang="es-ES"/>
        </a:p>
      </dgm:t>
    </dgm:pt>
    <dgm:pt modelId="{1091AAA6-FC10-4A64-810F-4626E69675D8}">
      <dgm:prSet phldrT="[Texto]" custT="1"/>
      <dgm:spPr/>
      <dgm:t>
        <a:bodyPr/>
        <a:lstStyle/>
        <a:p>
          <a:r>
            <a:rPr lang="es-ES" sz="1600" dirty="0" smtClean="0">
              <a:latin typeface="Arial" pitchFamily="34" charset="0"/>
              <a:cs typeface="Arial" pitchFamily="34" charset="0"/>
            </a:rPr>
            <a:t>Debe ser consistente con la visión y mison de la organización </a:t>
          </a:r>
          <a:endParaRPr lang="es-ES" sz="1600" dirty="0">
            <a:latin typeface="Arial" pitchFamily="34" charset="0"/>
            <a:cs typeface="Arial" pitchFamily="34" charset="0"/>
          </a:endParaRPr>
        </a:p>
      </dgm:t>
    </dgm:pt>
    <dgm:pt modelId="{87DD0F23-1A5B-43D9-A4A2-9A8CE984F987}" type="parTrans" cxnId="{D0F2819A-1B11-48EF-86D5-CD6C1B90E551}">
      <dgm:prSet/>
      <dgm:spPr/>
      <dgm:t>
        <a:bodyPr/>
        <a:lstStyle/>
        <a:p>
          <a:endParaRPr lang="es-ES"/>
        </a:p>
      </dgm:t>
    </dgm:pt>
    <dgm:pt modelId="{241775C0-A274-48C2-B8A2-399AF9AC41F7}" type="sibTrans" cxnId="{D0F2819A-1B11-48EF-86D5-CD6C1B90E551}">
      <dgm:prSet/>
      <dgm:spPr/>
      <dgm:t>
        <a:bodyPr/>
        <a:lstStyle/>
        <a:p>
          <a:endParaRPr lang="es-ES"/>
        </a:p>
      </dgm:t>
    </dgm:pt>
    <dgm:pt modelId="{822BE3DF-0B21-47C2-B75B-C677D1B5B074}" type="pres">
      <dgm:prSet presAssocID="{16D8279F-65BB-4F0A-9F86-DF20608AA15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26153C0D-D322-4DCC-82B7-5E74E06F0C21}" type="pres">
      <dgm:prSet presAssocID="{1B558420-9D95-40C0-870A-4034C5C691D7}" presName="composite" presStyleCnt="0"/>
      <dgm:spPr/>
      <dgm:t>
        <a:bodyPr/>
        <a:lstStyle/>
        <a:p>
          <a:endParaRPr lang="es-ES"/>
        </a:p>
      </dgm:t>
    </dgm:pt>
    <dgm:pt modelId="{8E675A80-C1FC-4BCF-92E2-2701BD472B0C}" type="pres">
      <dgm:prSet presAssocID="{1B558420-9D95-40C0-870A-4034C5C691D7}" presName="bentUpArrow1" presStyleLbl="alignImgPlace1" presStyleIdx="0" presStyleCnt="2" custScaleX="46527" custScaleY="48313" custLinFactNeighborX="15543" custLinFactNeighborY="-51115"/>
      <dgm:spPr/>
      <dgm:t>
        <a:bodyPr/>
        <a:lstStyle/>
        <a:p>
          <a:endParaRPr lang="es-ES"/>
        </a:p>
      </dgm:t>
    </dgm:pt>
    <dgm:pt modelId="{D1D1250E-5216-420B-AB95-A9201153436B}" type="pres">
      <dgm:prSet presAssocID="{1B558420-9D95-40C0-870A-4034C5C691D7}" presName="ParentText" presStyleLbl="node1" presStyleIdx="0" presStyleCnt="3" custScaleX="114237" custScaleY="4576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0DAF9AD-7C20-498D-8E4D-C9DCC83F0AFF}" type="pres">
      <dgm:prSet presAssocID="{1B558420-9D95-40C0-870A-4034C5C691D7}" presName="ChildText" presStyleLbl="revTx" presStyleIdx="0" presStyleCnt="3" custScaleX="267970" custLinFactX="9813" custLinFactNeighborX="100000" custLinFactNeighborY="-97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AD9E0C0-4332-44B9-A3B5-52B0E738328A}" type="pres">
      <dgm:prSet presAssocID="{7CCBA1D6-087D-48C5-B6C7-679B7CB1AEDA}" presName="sibTrans" presStyleCnt="0"/>
      <dgm:spPr/>
      <dgm:t>
        <a:bodyPr/>
        <a:lstStyle/>
        <a:p>
          <a:endParaRPr lang="es-ES"/>
        </a:p>
      </dgm:t>
    </dgm:pt>
    <dgm:pt modelId="{87C3FBB9-00F4-43BC-9746-8802D07CF176}" type="pres">
      <dgm:prSet presAssocID="{88281E0B-0DD9-4C5F-915D-8367FB15F73B}" presName="composite" presStyleCnt="0"/>
      <dgm:spPr/>
      <dgm:t>
        <a:bodyPr/>
        <a:lstStyle/>
        <a:p>
          <a:endParaRPr lang="es-ES"/>
        </a:p>
      </dgm:t>
    </dgm:pt>
    <dgm:pt modelId="{5E9AC2F7-3DF0-4C74-9548-7FE7019CAE80}" type="pres">
      <dgm:prSet presAssocID="{88281E0B-0DD9-4C5F-915D-8367FB15F73B}" presName="bentUpArrow1" presStyleLbl="alignImgPlace1" presStyleIdx="1" presStyleCnt="2" custScaleX="53411" custScaleY="48280" custLinFactNeighborX="-43843" custLinFactNeighborY="-47644"/>
      <dgm:spPr/>
      <dgm:t>
        <a:bodyPr/>
        <a:lstStyle/>
        <a:p>
          <a:endParaRPr lang="es-ES"/>
        </a:p>
      </dgm:t>
    </dgm:pt>
    <dgm:pt modelId="{D0BAA706-CD56-4DD3-BD87-EE03F67951BF}" type="pres">
      <dgm:prSet presAssocID="{88281E0B-0DD9-4C5F-915D-8367FB15F73B}" presName="ParentText" presStyleLbl="node1" presStyleIdx="1" presStyleCnt="3" custScaleX="95879" custScaleY="62810" custLinFactNeighborX="-18825" custLinFactNeighborY="-139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B155604-4BDF-43BA-9187-329F01EF0B1A}" type="pres">
      <dgm:prSet presAssocID="{88281E0B-0DD9-4C5F-915D-8367FB15F73B}" presName="ChildText" presStyleLbl="revTx" presStyleIdx="1" presStyleCnt="3" custScaleX="214258" custScaleY="78110" custLinFactNeighborX="37049" custLinFactNeighborY="-120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C633A3D-14E1-4574-A858-D724EC6E1C21}" type="pres">
      <dgm:prSet presAssocID="{E86BDF08-8677-42B4-899F-2F62D4451E6D}" presName="sibTrans" presStyleCnt="0"/>
      <dgm:spPr/>
      <dgm:t>
        <a:bodyPr/>
        <a:lstStyle/>
        <a:p>
          <a:endParaRPr lang="es-ES"/>
        </a:p>
      </dgm:t>
    </dgm:pt>
    <dgm:pt modelId="{889E6919-70ED-4201-8D89-3BB140314515}" type="pres">
      <dgm:prSet presAssocID="{2BDAE406-C4FF-400C-82C0-A602DF3D5969}" presName="composite" presStyleCnt="0"/>
      <dgm:spPr/>
      <dgm:t>
        <a:bodyPr/>
        <a:lstStyle/>
        <a:p>
          <a:endParaRPr lang="es-ES"/>
        </a:p>
      </dgm:t>
    </dgm:pt>
    <dgm:pt modelId="{E4AD3B03-931F-400A-93AD-FFF8FCECCD14}" type="pres">
      <dgm:prSet presAssocID="{2BDAE406-C4FF-400C-82C0-A602DF3D5969}" presName="ParentText" presStyleLbl="node1" presStyleIdx="2" presStyleCnt="3" custScaleX="79589" custScaleY="58926" custLinFactNeighborX="-51819" custLinFactNeighborY="-1304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EA45DB0-0593-4EF6-8B4B-957EE5016454}" type="pres">
      <dgm:prSet presAssocID="{2BDAE406-C4FF-400C-82C0-A602DF3D5969}" presName="FinalChildText" presStyleLbl="revTx" presStyleIdx="2" presStyleCnt="3" custScaleX="205079" custLinFactNeighborX="-43427" custLinFactNeighborY="-124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4A92113-EC26-4C6B-A5F3-51E4CCC3A135}" srcId="{16D8279F-65BB-4F0A-9F86-DF20608AA150}" destId="{2BDAE406-C4FF-400C-82C0-A602DF3D5969}" srcOrd="2" destOrd="0" parTransId="{5036C793-41D0-4E28-94DD-61F09EEB9E88}" sibTransId="{3F64598D-F235-46D1-8BEC-F05FF87BB8AC}"/>
    <dgm:cxn modelId="{423C5418-AEDD-4E71-9A45-0930CCAAAB6D}" type="presOf" srcId="{88281E0B-0DD9-4C5F-915D-8367FB15F73B}" destId="{D0BAA706-CD56-4DD3-BD87-EE03F67951BF}" srcOrd="0" destOrd="0" presId="urn:microsoft.com/office/officeart/2005/8/layout/StepDownProcess"/>
    <dgm:cxn modelId="{4AAF2B62-0808-49DF-A92F-AC31C3D8730E}" type="presOf" srcId="{2BDAE406-C4FF-400C-82C0-A602DF3D5969}" destId="{E4AD3B03-931F-400A-93AD-FFF8FCECCD14}" srcOrd="0" destOrd="0" presId="urn:microsoft.com/office/officeart/2005/8/layout/StepDownProcess"/>
    <dgm:cxn modelId="{711E81F1-9892-4B0E-9C68-4DC1B8B22540}" type="presOf" srcId="{075BB57A-4B93-4DE8-9EC6-E0F78DA238BB}" destId="{20DAF9AD-7C20-498D-8E4D-C9DCC83F0AFF}" srcOrd="0" destOrd="0" presId="urn:microsoft.com/office/officeart/2005/8/layout/StepDownProcess"/>
    <dgm:cxn modelId="{C935709D-C0A9-431C-AD78-5082B75EF4FD}" srcId="{16D8279F-65BB-4F0A-9F86-DF20608AA150}" destId="{1B558420-9D95-40C0-870A-4034C5C691D7}" srcOrd="0" destOrd="0" parTransId="{A700C5B7-9879-4368-A0CB-493146B248E4}" sibTransId="{7CCBA1D6-087D-48C5-B6C7-679B7CB1AEDA}"/>
    <dgm:cxn modelId="{CE386652-888D-4964-AE40-D3E665AA32CF}" srcId="{1B558420-9D95-40C0-870A-4034C5C691D7}" destId="{075BB57A-4B93-4DE8-9EC6-E0F78DA238BB}" srcOrd="0" destOrd="0" parTransId="{BDDF57C3-212E-4A05-B3BC-DA654C360E68}" sibTransId="{C1D2E382-68B1-43BD-8ED0-A63BE6B35F86}"/>
    <dgm:cxn modelId="{11E6AF84-9CB1-43B0-BA98-5287A3E905F2}" type="presOf" srcId="{1B558420-9D95-40C0-870A-4034C5C691D7}" destId="{D1D1250E-5216-420B-AB95-A9201153436B}" srcOrd="0" destOrd="0" presId="urn:microsoft.com/office/officeart/2005/8/layout/StepDownProcess"/>
    <dgm:cxn modelId="{6818C0D0-5199-4350-B35A-D8D941CB9E10}" type="presOf" srcId="{F776D984-7929-4EBD-9FE2-F96C6D1AD5E2}" destId="{FB155604-4BDF-43BA-9187-329F01EF0B1A}" srcOrd="0" destOrd="0" presId="urn:microsoft.com/office/officeart/2005/8/layout/StepDownProcess"/>
    <dgm:cxn modelId="{925A6C1B-5372-4DA6-B1D1-D49E1EB2EA3A}" srcId="{88281E0B-0DD9-4C5F-915D-8367FB15F73B}" destId="{F776D984-7929-4EBD-9FE2-F96C6D1AD5E2}" srcOrd="0" destOrd="0" parTransId="{CA8A23F9-B852-4844-8AA6-B15FD8E01789}" sibTransId="{CF696084-5D1F-4A60-90C9-E438E1014AF7}"/>
    <dgm:cxn modelId="{945F27C9-CDE8-4D46-8DF8-F0B6414E4521}" type="presOf" srcId="{16D8279F-65BB-4F0A-9F86-DF20608AA150}" destId="{822BE3DF-0B21-47C2-B75B-C677D1B5B074}" srcOrd="0" destOrd="0" presId="urn:microsoft.com/office/officeart/2005/8/layout/StepDownProcess"/>
    <dgm:cxn modelId="{605C2B9E-5D88-4B20-8917-658546942364}" srcId="{16D8279F-65BB-4F0A-9F86-DF20608AA150}" destId="{88281E0B-0DD9-4C5F-915D-8367FB15F73B}" srcOrd="1" destOrd="0" parTransId="{1D937DEA-A3C5-4C71-9C5C-57D5987F9977}" sibTransId="{E86BDF08-8677-42B4-899F-2F62D4451E6D}"/>
    <dgm:cxn modelId="{D0F2819A-1B11-48EF-86D5-CD6C1B90E551}" srcId="{2BDAE406-C4FF-400C-82C0-A602DF3D5969}" destId="{1091AAA6-FC10-4A64-810F-4626E69675D8}" srcOrd="0" destOrd="0" parTransId="{87DD0F23-1A5B-43D9-A4A2-9A8CE984F987}" sibTransId="{241775C0-A274-48C2-B8A2-399AF9AC41F7}"/>
    <dgm:cxn modelId="{5CCFC127-0142-4963-B97E-3770F3B40CDC}" type="presOf" srcId="{1091AAA6-FC10-4A64-810F-4626E69675D8}" destId="{4EA45DB0-0593-4EF6-8B4B-957EE5016454}" srcOrd="0" destOrd="0" presId="urn:microsoft.com/office/officeart/2005/8/layout/StepDownProcess"/>
    <dgm:cxn modelId="{63682689-E89D-4E4E-90AC-F2EF76991ED4}" type="presParOf" srcId="{822BE3DF-0B21-47C2-B75B-C677D1B5B074}" destId="{26153C0D-D322-4DCC-82B7-5E74E06F0C21}" srcOrd="0" destOrd="0" presId="urn:microsoft.com/office/officeart/2005/8/layout/StepDownProcess"/>
    <dgm:cxn modelId="{7CFEC801-8B35-41B1-923F-35834ED1A182}" type="presParOf" srcId="{26153C0D-D322-4DCC-82B7-5E74E06F0C21}" destId="{8E675A80-C1FC-4BCF-92E2-2701BD472B0C}" srcOrd="0" destOrd="0" presId="urn:microsoft.com/office/officeart/2005/8/layout/StepDownProcess"/>
    <dgm:cxn modelId="{F5E003D0-505F-4D9A-A240-67B4D42084F4}" type="presParOf" srcId="{26153C0D-D322-4DCC-82B7-5E74E06F0C21}" destId="{D1D1250E-5216-420B-AB95-A9201153436B}" srcOrd="1" destOrd="0" presId="urn:microsoft.com/office/officeart/2005/8/layout/StepDownProcess"/>
    <dgm:cxn modelId="{981E794A-43D4-40C1-A50D-EDB95AE336A1}" type="presParOf" srcId="{26153C0D-D322-4DCC-82B7-5E74E06F0C21}" destId="{20DAF9AD-7C20-498D-8E4D-C9DCC83F0AFF}" srcOrd="2" destOrd="0" presId="urn:microsoft.com/office/officeart/2005/8/layout/StepDownProcess"/>
    <dgm:cxn modelId="{B7E506CB-00EA-4DB2-93E5-35DFAD94E9CF}" type="presParOf" srcId="{822BE3DF-0B21-47C2-B75B-C677D1B5B074}" destId="{CAD9E0C0-4332-44B9-A3B5-52B0E738328A}" srcOrd="1" destOrd="0" presId="urn:microsoft.com/office/officeart/2005/8/layout/StepDownProcess"/>
    <dgm:cxn modelId="{39B9D315-F0DA-405E-845A-C733B5038AE0}" type="presParOf" srcId="{822BE3DF-0B21-47C2-B75B-C677D1B5B074}" destId="{87C3FBB9-00F4-43BC-9746-8802D07CF176}" srcOrd="2" destOrd="0" presId="urn:microsoft.com/office/officeart/2005/8/layout/StepDownProcess"/>
    <dgm:cxn modelId="{61884CD8-98C6-4ED4-AC08-48BBE70325F5}" type="presParOf" srcId="{87C3FBB9-00F4-43BC-9746-8802D07CF176}" destId="{5E9AC2F7-3DF0-4C74-9548-7FE7019CAE80}" srcOrd="0" destOrd="0" presId="urn:microsoft.com/office/officeart/2005/8/layout/StepDownProcess"/>
    <dgm:cxn modelId="{963D364E-0CB6-4700-A14F-8770B072D8B6}" type="presParOf" srcId="{87C3FBB9-00F4-43BC-9746-8802D07CF176}" destId="{D0BAA706-CD56-4DD3-BD87-EE03F67951BF}" srcOrd="1" destOrd="0" presId="urn:microsoft.com/office/officeart/2005/8/layout/StepDownProcess"/>
    <dgm:cxn modelId="{CAF582DE-1EAE-4777-9B4E-32CB9EC593F6}" type="presParOf" srcId="{87C3FBB9-00F4-43BC-9746-8802D07CF176}" destId="{FB155604-4BDF-43BA-9187-329F01EF0B1A}" srcOrd="2" destOrd="0" presId="urn:microsoft.com/office/officeart/2005/8/layout/StepDownProcess"/>
    <dgm:cxn modelId="{BC837A05-0D91-4053-9E33-45CF34288C79}" type="presParOf" srcId="{822BE3DF-0B21-47C2-B75B-C677D1B5B074}" destId="{DC633A3D-14E1-4574-A858-D724EC6E1C21}" srcOrd="3" destOrd="0" presId="urn:microsoft.com/office/officeart/2005/8/layout/StepDownProcess"/>
    <dgm:cxn modelId="{B55E65B2-320C-44B3-B3CF-9E8F03CD938A}" type="presParOf" srcId="{822BE3DF-0B21-47C2-B75B-C677D1B5B074}" destId="{889E6919-70ED-4201-8D89-3BB140314515}" srcOrd="4" destOrd="0" presId="urn:microsoft.com/office/officeart/2005/8/layout/StepDownProcess"/>
    <dgm:cxn modelId="{4529567D-1EF4-4DD5-B436-9F3291FA2560}" type="presParOf" srcId="{889E6919-70ED-4201-8D89-3BB140314515}" destId="{E4AD3B03-931F-400A-93AD-FFF8FCECCD14}" srcOrd="0" destOrd="0" presId="urn:microsoft.com/office/officeart/2005/8/layout/StepDownProcess"/>
    <dgm:cxn modelId="{69CD25DB-31D2-4829-B6EF-641F13BDA80E}" type="presParOf" srcId="{889E6919-70ED-4201-8D89-3BB140314515}" destId="{4EA45DB0-0593-4EF6-8B4B-957EE5016454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AAFAB3-3664-430B-94C9-55336C168A3E}">
      <dsp:nvSpPr>
        <dsp:cNvPr id="0" name=""/>
        <dsp:cNvSpPr/>
      </dsp:nvSpPr>
      <dsp:spPr>
        <a:xfrm>
          <a:off x="1670446" y="0"/>
          <a:ext cx="1842294" cy="1842294"/>
        </a:xfrm>
        <a:prstGeom prst="triangl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tx1"/>
              </a:solidFill>
            </a:rPr>
            <a:t>VISION </a:t>
          </a:r>
          <a:endParaRPr lang="es-ES" sz="1800" b="1" kern="1200" dirty="0">
            <a:solidFill>
              <a:schemeClr val="tx1"/>
            </a:solidFill>
          </a:endParaRPr>
        </a:p>
      </dsp:txBody>
      <dsp:txXfrm>
        <a:off x="2131020" y="921147"/>
        <a:ext cx="921147" cy="921147"/>
      </dsp:txXfrm>
    </dsp:sp>
    <dsp:sp modelId="{16F81FA9-93D4-47DC-A8F3-8BFE833FC45E}">
      <dsp:nvSpPr>
        <dsp:cNvPr id="0" name=""/>
        <dsp:cNvSpPr/>
      </dsp:nvSpPr>
      <dsp:spPr>
        <a:xfrm>
          <a:off x="749300" y="1842294"/>
          <a:ext cx="1842294" cy="1842294"/>
        </a:xfrm>
        <a:prstGeom prst="triangle">
          <a:avLst/>
        </a:prstGeom>
        <a:gradFill rotWithShape="0">
          <a:gsLst>
            <a:gs pos="0">
              <a:schemeClr val="accent3">
                <a:hueOff val="903533"/>
                <a:satOff val="33333"/>
                <a:lumOff val="-49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903533"/>
                <a:satOff val="33333"/>
                <a:lumOff val="-49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903533"/>
                <a:satOff val="33333"/>
                <a:lumOff val="-49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VALORES </a:t>
          </a:r>
          <a:endParaRPr lang="es-ES" sz="12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209874" y="2763441"/>
        <a:ext cx="921147" cy="921147"/>
      </dsp:txXfrm>
    </dsp:sp>
    <dsp:sp modelId="{BC112A19-6565-4AB9-91A9-E057630E9134}">
      <dsp:nvSpPr>
        <dsp:cNvPr id="0" name=""/>
        <dsp:cNvSpPr/>
      </dsp:nvSpPr>
      <dsp:spPr>
        <a:xfrm rot="10800000">
          <a:off x="1736714" y="1829047"/>
          <a:ext cx="1842294" cy="1842294"/>
        </a:xfrm>
        <a:prstGeom prst="triangle">
          <a:avLst/>
        </a:prstGeom>
        <a:gradFill rotWithShape="0">
          <a:gsLst>
            <a:gs pos="0">
              <a:schemeClr val="accent3">
                <a:hueOff val="1807066"/>
                <a:satOff val="66667"/>
                <a:lumOff val="-9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807066"/>
                <a:satOff val="66667"/>
                <a:lumOff val="-9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807066"/>
                <a:satOff val="66667"/>
                <a:lumOff val="-9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MISION </a:t>
          </a:r>
          <a:endParaRPr lang="es-ES" sz="16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2197287" y="1829047"/>
        <a:ext cx="921147" cy="921147"/>
      </dsp:txXfrm>
    </dsp:sp>
    <dsp:sp modelId="{A6A831C8-86BE-4923-B9E2-65A76A9478CF}">
      <dsp:nvSpPr>
        <dsp:cNvPr id="0" name=""/>
        <dsp:cNvSpPr/>
      </dsp:nvSpPr>
      <dsp:spPr>
        <a:xfrm>
          <a:off x="2591594" y="1842294"/>
          <a:ext cx="1842294" cy="1842294"/>
        </a:xfrm>
        <a:prstGeom prst="triangle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OBJETIVOS ESTRATEGICO </a:t>
          </a:r>
          <a:endParaRPr lang="es-ES" sz="9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052168" y="2763441"/>
        <a:ext cx="921147" cy="9211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599E8A-8FCE-450B-B3A8-3CAE85873A35}">
      <dsp:nvSpPr>
        <dsp:cNvPr id="0" name=""/>
        <dsp:cNvSpPr/>
      </dsp:nvSpPr>
      <dsp:spPr>
        <a:xfrm rot="5400000">
          <a:off x="289687" y="708784"/>
          <a:ext cx="619615" cy="70541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8BC3AFF-4D17-4596-8200-DBE6450F1F2E}">
      <dsp:nvSpPr>
        <dsp:cNvPr id="0" name=""/>
        <dsp:cNvSpPr/>
      </dsp:nvSpPr>
      <dsp:spPr>
        <a:xfrm>
          <a:off x="83174" y="0"/>
          <a:ext cx="1043067" cy="1004307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Inspirador </a:t>
          </a:r>
          <a:endParaRPr lang="es-ES" sz="13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32209" y="49035"/>
        <a:ext cx="944997" cy="906237"/>
      </dsp:txXfrm>
    </dsp:sp>
    <dsp:sp modelId="{057F8E7B-3FE3-478C-BA85-DD83186E9096}">
      <dsp:nvSpPr>
        <dsp:cNvPr id="0" name=""/>
        <dsp:cNvSpPr/>
      </dsp:nvSpPr>
      <dsp:spPr>
        <a:xfrm>
          <a:off x="1579853" y="210501"/>
          <a:ext cx="3297444" cy="590109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latin typeface="Arial" pitchFamily="34" charset="0"/>
              <a:cs typeface="Arial" pitchFamily="34" charset="0"/>
            </a:rPr>
            <a:t>Es un objetivo ampliamente </a:t>
          </a:r>
          <a:r>
            <a:rPr lang="es-ES" sz="1600" kern="1200" dirty="0" smtClean="0">
              <a:latin typeface="Arial" pitchFamily="34" charset="0"/>
              <a:cs typeface="Arial" pitchFamily="34" charset="0"/>
            </a:rPr>
            <a:t>inspirador, engloba </a:t>
          </a:r>
          <a:r>
            <a:rPr lang="es-ES" sz="1600" kern="1200" dirty="0" smtClean="0">
              <a:latin typeface="Arial" pitchFamily="34" charset="0"/>
              <a:cs typeface="Arial" pitchFamily="34" charset="0"/>
            </a:rPr>
            <a:t>el resto de </a:t>
          </a:r>
          <a:r>
            <a:rPr lang="es-ES" sz="1600" kern="1200" dirty="0" smtClean="0">
              <a:latin typeface="Arial" pitchFamily="34" charset="0"/>
              <a:cs typeface="Arial" pitchFamily="34" charset="0"/>
            </a:rPr>
            <a:t>los objetivos </a:t>
          </a:r>
          <a:r>
            <a:rPr lang="es-ES" sz="1600" kern="1200" dirty="0" smtClean="0">
              <a:latin typeface="Arial" pitchFamily="34" charset="0"/>
              <a:cs typeface="Arial" pitchFamily="34" charset="0"/>
            </a:rPr>
            <a:t>y es </a:t>
          </a:r>
          <a:r>
            <a:rPr lang="es-ES" sz="1600" kern="1200" dirty="0" smtClean="0">
              <a:latin typeface="Arial" pitchFamily="34" charset="0"/>
              <a:cs typeface="Arial" pitchFamily="34" charset="0"/>
            </a:rPr>
            <a:t>a </a:t>
          </a:r>
          <a:r>
            <a:rPr lang="es-ES" sz="1600" kern="1200" dirty="0" smtClean="0">
              <a:latin typeface="Arial" pitchFamily="34" charset="0"/>
              <a:cs typeface="Arial" pitchFamily="34" charset="0"/>
            </a:rPr>
            <a:t>largo </a:t>
          </a:r>
          <a:r>
            <a:rPr lang="es-ES" sz="1600" kern="1200" dirty="0" smtClean="0">
              <a:latin typeface="Arial" pitchFamily="34" charset="0"/>
              <a:cs typeface="Arial" pitchFamily="34" charset="0"/>
            </a:rPr>
            <a:t>plazo. </a:t>
          </a:r>
          <a:endParaRPr lang="es-ES" sz="1600" kern="1200" dirty="0">
            <a:latin typeface="Arial" pitchFamily="34" charset="0"/>
            <a:cs typeface="Arial" pitchFamily="34" charset="0"/>
          </a:endParaRPr>
        </a:p>
      </dsp:txBody>
      <dsp:txXfrm>
        <a:off x="1579853" y="210501"/>
        <a:ext cx="3297444" cy="590109"/>
      </dsp:txXfrm>
    </dsp:sp>
    <dsp:sp modelId="{29FB7769-DA0A-4CED-82FA-467CAA28EF08}">
      <dsp:nvSpPr>
        <dsp:cNvPr id="0" name=""/>
        <dsp:cNvSpPr/>
      </dsp:nvSpPr>
      <dsp:spPr>
        <a:xfrm rot="5400000">
          <a:off x="1337968" y="1920498"/>
          <a:ext cx="619615" cy="70541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12059736"/>
            <a:satOff val="24125"/>
            <a:lumOff val="1022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E0EA97A-1ABE-4977-9432-A2B52F974FF5}">
      <dsp:nvSpPr>
        <dsp:cNvPr id="0" name=""/>
        <dsp:cNvSpPr/>
      </dsp:nvSpPr>
      <dsp:spPr>
        <a:xfrm>
          <a:off x="851473" y="1073371"/>
          <a:ext cx="1043067" cy="1049924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Líder</a:t>
          </a:r>
          <a:r>
            <a:rPr lang="es-ES" sz="1400" kern="1200" dirty="0" smtClean="0"/>
            <a:t> </a:t>
          </a:r>
          <a:endParaRPr lang="es-ES" sz="1400" kern="1200" dirty="0"/>
        </a:p>
      </dsp:txBody>
      <dsp:txXfrm>
        <a:off x="902400" y="1124298"/>
        <a:ext cx="941213" cy="948070"/>
      </dsp:txXfrm>
    </dsp:sp>
    <dsp:sp modelId="{1A4C0B98-40DA-45AF-BEAA-F0416F19724E}">
      <dsp:nvSpPr>
        <dsp:cNvPr id="0" name=""/>
        <dsp:cNvSpPr/>
      </dsp:nvSpPr>
      <dsp:spPr>
        <a:xfrm>
          <a:off x="2461795" y="1238370"/>
          <a:ext cx="2465517" cy="590109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latin typeface="Arial" pitchFamily="34" charset="0"/>
              <a:cs typeface="Arial" pitchFamily="34" charset="0"/>
            </a:rPr>
            <a:t>Desarrollar </a:t>
          </a:r>
          <a:r>
            <a:rPr lang="es-ES" sz="1600" kern="1200" dirty="0" smtClean="0">
              <a:latin typeface="Arial" pitchFamily="34" charset="0"/>
              <a:cs typeface="Arial" pitchFamily="34" charset="0"/>
            </a:rPr>
            <a:t>e implantar una visión es </a:t>
          </a:r>
          <a:r>
            <a:rPr lang="es-ES" sz="1600" kern="1200" dirty="0" smtClean="0">
              <a:latin typeface="Arial" pitchFamily="34" charset="0"/>
              <a:cs typeface="Arial" pitchFamily="34" charset="0"/>
            </a:rPr>
            <a:t>uno </a:t>
          </a:r>
          <a:r>
            <a:rPr lang="es-ES" sz="1600" kern="1200" dirty="0" smtClean="0">
              <a:latin typeface="Arial" pitchFamily="34" charset="0"/>
              <a:cs typeface="Arial" pitchFamily="34" charset="0"/>
            </a:rPr>
            <a:t>delos papeles centrales del </a:t>
          </a:r>
          <a:r>
            <a:rPr lang="es-ES" sz="1600" kern="1200" dirty="0" smtClean="0">
              <a:latin typeface="Arial" pitchFamily="34" charset="0"/>
              <a:cs typeface="Arial" pitchFamily="34" charset="0"/>
            </a:rPr>
            <a:t>líder.</a:t>
          </a:r>
          <a:endParaRPr lang="es-ES" sz="1600" kern="1200" dirty="0">
            <a:latin typeface="Arial" pitchFamily="34" charset="0"/>
            <a:cs typeface="Arial" pitchFamily="34" charset="0"/>
          </a:endParaRPr>
        </a:p>
      </dsp:txBody>
      <dsp:txXfrm>
        <a:off x="2461795" y="1238370"/>
        <a:ext cx="2465517" cy="590109"/>
      </dsp:txXfrm>
    </dsp:sp>
    <dsp:sp modelId="{8FCAFD27-EE95-40BC-89D6-FC5C16D6C1CE}">
      <dsp:nvSpPr>
        <dsp:cNvPr id="0" name=""/>
        <dsp:cNvSpPr/>
      </dsp:nvSpPr>
      <dsp:spPr>
        <a:xfrm>
          <a:off x="2065928" y="2208537"/>
          <a:ext cx="1273762" cy="970824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coherencia</a:t>
          </a:r>
          <a:endParaRPr lang="es-ES" sz="14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113328" y="2255937"/>
        <a:ext cx="1178962" cy="876024"/>
      </dsp:txXfrm>
    </dsp:sp>
    <dsp:sp modelId="{EBE4B462-424C-40CB-A119-03CDFE676BC3}">
      <dsp:nvSpPr>
        <dsp:cNvPr id="0" name=""/>
        <dsp:cNvSpPr/>
      </dsp:nvSpPr>
      <dsp:spPr>
        <a:xfrm>
          <a:off x="3376678" y="2072147"/>
          <a:ext cx="2470494" cy="1270624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latin typeface="Arial" pitchFamily="34" charset="0"/>
              <a:cs typeface="Arial" pitchFamily="34" charset="0"/>
            </a:rPr>
            <a:t>Debe existir coherencia entre la visión y la actuación de la dirección , no </a:t>
          </a:r>
          <a:r>
            <a:rPr lang="es-ES" sz="1600" kern="1200" dirty="0" smtClean="0">
              <a:latin typeface="Arial" pitchFamily="34" charset="0"/>
              <a:cs typeface="Arial" pitchFamily="34" charset="0"/>
            </a:rPr>
            <a:t>siendo </a:t>
          </a:r>
          <a:r>
            <a:rPr lang="es-ES" sz="1600" kern="1200" dirty="0" smtClean="0">
              <a:latin typeface="Arial" pitchFamily="34" charset="0"/>
              <a:cs typeface="Arial" pitchFamily="34" charset="0"/>
            </a:rPr>
            <a:t>una expresión de mera </a:t>
          </a:r>
          <a:r>
            <a:rPr lang="es-ES" sz="1600" kern="1200" dirty="0" smtClean="0">
              <a:latin typeface="Arial" pitchFamily="34" charset="0"/>
              <a:cs typeface="Arial" pitchFamily="34" charset="0"/>
            </a:rPr>
            <a:t>palabrería, lejos de la realidad. </a:t>
          </a:r>
          <a:endParaRPr lang="es-ES" sz="1600" kern="1200" dirty="0">
            <a:latin typeface="Arial" pitchFamily="34" charset="0"/>
            <a:cs typeface="Arial" pitchFamily="34" charset="0"/>
          </a:endParaRPr>
        </a:p>
      </dsp:txBody>
      <dsp:txXfrm>
        <a:off x="3376678" y="2072147"/>
        <a:ext cx="2470494" cy="12706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46790B-C060-494E-890A-C8EF4A7056D7}">
      <dsp:nvSpPr>
        <dsp:cNvPr id="0" name=""/>
        <dsp:cNvSpPr/>
      </dsp:nvSpPr>
      <dsp:spPr>
        <a:xfrm>
          <a:off x="78803" y="134136"/>
          <a:ext cx="5100554" cy="123280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Abarca tanto el propósito de la compañía como la base de competencia y la ventaja </a:t>
          </a:r>
          <a:r>
            <a:rPr lang="es-ES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competitiva. </a:t>
          </a:r>
          <a:endParaRPr lang="es-ES" sz="18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14911" y="170244"/>
        <a:ext cx="3598787" cy="1160587"/>
      </dsp:txXfrm>
    </dsp:sp>
    <dsp:sp modelId="{A8E1C2F9-5C34-443F-8E82-084EA6617D0C}">
      <dsp:nvSpPr>
        <dsp:cNvPr id="0" name=""/>
        <dsp:cNvSpPr/>
      </dsp:nvSpPr>
      <dsp:spPr>
        <a:xfrm>
          <a:off x="450048" y="1634305"/>
          <a:ext cx="5100554" cy="1400833"/>
        </a:xfrm>
        <a:prstGeom prst="roundRect">
          <a:avLst>
            <a:gd name="adj" fmla="val 10000"/>
          </a:avLst>
        </a:prstGeom>
        <a:solidFill>
          <a:schemeClr val="accent4">
            <a:hueOff val="5197847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Una buena </a:t>
          </a:r>
          <a:r>
            <a:rPr lang="es-ES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declaración </a:t>
          </a:r>
          <a:r>
            <a:rPr lang="es-ES" sz="1800" kern="120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de misión debe </a:t>
          </a:r>
          <a:r>
            <a:rPr lang="es-ES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comunicar por </a:t>
          </a:r>
          <a:r>
            <a:rPr lang="es-ES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que una </a:t>
          </a:r>
          <a:r>
            <a:rPr lang="es-ES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organización es especial o </a:t>
          </a:r>
          <a:r>
            <a:rPr lang="es-ES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diferente. </a:t>
          </a:r>
          <a:endParaRPr lang="es-ES" sz="18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91077" y="1675334"/>
        <a:ext cx="3657905" cy="1318775"/>
      </dsp:txXfrm>
    </dsp:sp>
    <dsp:sp modelId="{EF37C98B-8671-4CBB-B4EE-E01F083C4540}">
      <dsp:nvSpPr>
        <dsp:cNvPr id="0" name=""/>
        <dsp:cNvSpPr/>
      </dsp:nvSpPr>
      <dsp:spPr>
        <a:xfrm>
          <a:off x="900097" y="3182599"/>
          <a:ext cx="5100554" cy="1400833"/>
        </a:xfrm>
        <a:prstGeom prst="roundRect">
          <a:avLst>
            <a:gd name="adj" fmla="val 10000"/>
          </a:avLst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La misión debería cambia cuando la condiciones competitivas </a:t>
          </a:r>
          <a:r>
            <a:rPr lang="es-ES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cambian </a:t>
          </a:r>
          <a:r>
            <a:rPr lang="es-ES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dramáticamente o la empresa se </a:t>
          </a:r>
          <a:r>
            <a:rPr lang="es-ES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enfrente </a:t>
          </a:r>
          <a:r>
            <a:rPr lang="es-ES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 </a:t>
          </a:r>
          <a:r>
            <a:rPr lang="es-ES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nuevas </a:t>
          </a:r>
          <a:r>
            <a:rPr lang="es-ES" sz="18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amanazas</a:t>
          </a:r>
          <a:r>
            <a:rPr lang="es-ES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s-ES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 </a:t>
          </a:r>
          <a:r>
            <a:rPr lang="es-ES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oportunidades. </a:t>
          </a:r>
          <a:endParaRPr lang="es-ES" sz="18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941126" y="3223628"/>
        <a:ext cx="3657905" cy="1318775"/>
      </dsp:txXfrm>
    </dsp:sp>
    <dsp:sp modelId="{84F8A2E5-F96D-4C45-83BC-EBF47EEC831E}">
      <dsp:nvSpPr>
        <dsp:cNvPr id="0" name=""/>
        <dsp:cNvSpPr/>
      </dsp:nvSpPr>
      <dsp:spPr>
        <a:xfrm>
          <a:off x="4190012" y="1062298"/>
          <a:ext cx="910541" cy="910541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kern="1200"/>
        </a:p>
      </dsp:txBody>
      <dsp:txXfrm>
        <a:off x="4394884" y="1062298"/>
        <a:ext cx="500797" cy="685182"/>
      </dsp:txXfrm>
    </dsp:sp>
    <dsp:sp modelId="{AE7AFAC4-9B92-4FE3-B86A-27047B3B2FFC}">
      <dsp:nvSpPr>
        <dsp:cNvPr id="0" name=""/>
        <dsp:cNvSpPr/>
      </dsp:nvSpPr>
      <dsp:spPr>
        <a:xfrm>
          <a:off x="4640061" y="2687265"/>
          <a:ext cx="910541" cy="910541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11513918"/>
            <a:satOff val="-61261"/>
            <a:lumOff val="-349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11513918"/>
              <a:satOff val="-61261"/>
              <a:lumOff val="-34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kern="1200"/>
        </a:p>
      </dsp:txBody>
      <dsp:txXfrm>
        <a:off x="4844933" y="2687265"/>
        <a:ext cx="500797" cy="6851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33A6A-538F-49FD-86EB-752254281510}">
      <dsp:nvSpPr>
        <dsp:cNvPr id="0" name=""/>
        <dsp:cNvSpPr/>
      </dsp:nvSpPr>
      <dsp:spPr>
        <a:xfrm>
          <a:off x="2628481" y="1359895"/>
          <a:ext cx="842374" cy="1031003"/>
        </a:xfrm>
        <a:custGeom>
          <a:avLst/>
          <a:gdLst/>
          <a:ahLst/>
          <a:cxnLst/>
          <a:rect l="0" t="0" r="0" b="0"/>
          <a:pathLst>
            <a:path>
              <a:moveTo>
                <a:pt x="842374" y="0"/>
              </a:moveTo>
              <a:lnTo>
                <a:pt x="0" y="103100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D56CF5-B294-4E71-BACB-41F015FE80E1}">
      <dsp:nvSpPr>
        <dsp:cNvPr id="0" name=""/>
        <dsp:cNvSpPr/>
      </dsp:nvSpPr>
      <dsp:spPr>
        <a:xfrm>
          <a:off x="3470856" y="1359895"/>
          <a:ext cx="2440054" cy="1954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8918"/>
              </a:lnTo>
              <a:lnTo>
                <a:pt x="2440054" y="1718918"/>
              </a:lnTo>
              <a:lnTo>
                <a:pt x="2440054" y="195425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F8A5F8-3FA0-4100-84C4-556282AD2DA3}">
      <dsp:nvSpPr>
        <dsp:cNvPr id="0" name=""/>
        <dsp:cNvSpPr/>
      </dsp:nvSpPr>
      <dsp:spPr>
        <a:xfrm>
          <a:off x="3317203" y="1359895"/>
          <a:ext cx="153653" cy="2062007"/>
        </a:xfrm>
        <a:custGeom>
          <a:avLst/>
          <a:gdLst/>
          <a:ahLst/>
          <a:cxnLst/>
          <a:rect l="0" t="0" r="0" b="0"/>
          <a:pathLst>
            <a:path>
              <a:moveTo>
                <a:pt x="153653" y="0"/>
              </a:moveTo>
              <a:lnTo>
                <a:pt x="153653" y="1826669"/>
              </a:lnTo>
              <a:lnTo>
                <a:pt x="0" y="1826669"/>
              </a:lnTo>
              <a:lnTo>
                <a:pt x="0" y="206200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9E360A-7D60-47F5-9ABF-8FD43845AE5C}">
      <dsp:nvSpPr>
        <dsp:cNvPr id="0" name=""/>
        <dsp:cNvSpPr/>
      </dsp:nvSpPr>
      <dsp:spPr>
        <a:xfrm>
          <a:off x="938610" y="1359895"/>
          <a:ext cx="2532245" cy="2045858"/>
        </a:xfrm>
        <a:custGeom>
          <a:avLst/>
          <a:gdLst/>
          <a:ahLst/>
          <a:cxnLst/>
          <a:rect l="0" t="0" r="0" b="0"/>
          <a:pathLst>
            <a:path>
              <a:moveTo>
                <a:pt x="2532245" y="0"/>
              </a:moveTo>
              <a:lnTo>
                <a:pt x="2532245" y="1810520"/>
              </a:lnTo>
              <a:lnTo>
                <a:pt x="0" y="1810520"/>
              </a:lnTo>
              <a:lnTo>
                <a:pt x="0" y="204585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F2685B-B654-49F2-8445-D6E199BA40CB}">
      <dsp:nvSpPr>
        <dsp:cNvPr id="0" name=""/>
        <dsp:cNvSpPr/>
      </dsp:nvSpPr>
      <dsp:spPr>
        <a:xfrm>
          <a:off x="1900794" y="872085"/>
          <a:ext cx="3140123" cy="4878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Conducta de la empresa </a:t>
          </a:r>
          <a:endParaRPr lang="es-ES" sz="16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900794" y="872085"/>
        <a:ext cx="3140123" cy="487810"/>
      </dsp:txXfrm>
    </dsp:sp>
    <dsp:sp modelId="{A9554899-AC41-4BCC-8C76-99E5AE6FA5E4}">
      <dsp:nvSpPr>
        <dsp:cNvPr id="0" name=""/>
        <dsp:cNvSpPr/>
      </dsp:nvSpPr>
      <dsp:spPr>
        <a:xfrm>
          <a:off x="61461" y="3405754"/>
          <a:ext cx="1754297" cy="6782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Valores corporativos </a:t>
          </a:r>
          <a:endParaRPr lang="es-ES" sz="16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61461" y="3405754"/>
        <a:ext cx="1754297" cy="678209"/>
      </dsp:txXfrm>
    </dsp:sp>
    <dsp:sp modelId="{45A0B8D3-625D-4756-BEE8-73A60881BA58}">
      <dsp:nvSpPr>
        <dsp:cNvPr id="0" name=""/>
        <dsp:cNvSpPr/>
      </dsp:nvSpPr>
      <dsp:spPr>
        <a:xfrm rot="10800000" flipV="1">
          <a:off x="2227152" y="3421902"/>
          <a:ext cx="2180102" cy="41444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Filosofía empresarial </a:t>
          </a:r>
          <a:endParaRPr lang="es-ES" sz="16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-10800000">
        <a:off x="2227152" y="3421902"/>
        <a:ext cx="2180102" cy="414441"/>
      </dsp:txXfrm>
    </dsp:sp>
    <dsp:sp modelId="{9ECB6789-1990-442F-8A37-B56F0BCC26BB}">
      <dsp:nvSpPr>
        <dsp:cNvPr id="0" name=""/>
        <dsp:cNvSpPr/>
      </dsp:nvSpPr>
      <dsp:spPr>
        <a:xfrm>
          <a:off x="4880109" y="3314151"/>
          <a:ext cx="2061603" cy="62793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Identidad corporativa </a:t>
          </a:r>
          <a:endParaRPr lang="es-ES" sz="16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880109" y="3314151"/>
        <a:ext cx="2061603" cy="627937"/>
      </dsp:txXfrm>
    </dsp:sp>
    <dsp:sp modelId="{B262A78F-EC6F-4422-9C54-EFDE2110E137}">
      <dsp:nvSpPr>
        <dsp:cNvPr id="0" name=""/>
        <dsp:cNvSpPr/>
      </dsp:nvSpPr>
      <dsp:spPr>
        <a:xfrm>
          <a:off x="2628481" y="2172785"/>
          <a:ext cx="1791906" cy="43622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¿En </a:t>
          </a:r>
          <a:r>
            <a:rPr lang="es-ES" sz="15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que creemos </a:t>
          </a:r>
          <a:r>
            <a:rPr lang="es-ES" sz="15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?</a:t>
          </a:r>
          <a:endParaRPr lang="es-ES" sz="15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628481" y="2172785"/>
        <a:ext cx="1791906" cy="43622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675A80-C1FC-4BCF-92E2-2701BD472B0C}">
      <dsp:nvSpPr>
        <dsp:cNvPr id="0" name=""/>
        <dsp:cNvSpPr/>
      </dsp:nvSpPr>
      <dsp:spPr>
        <a:xfrm rot="5400000">
          <a:off x="811872" y="1146945"/>
          <a:ext cx="476031" cy="52191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1D1250E-5216-420B-AB95-A9201153436B}">
      <dsp:nvSpPr>
        <dsp:cNvPr id="0" name=""/>
        <dsp:cNvSpPr/>
      </dsp:nvSpPr>
      <dsp:spPr>
        <a:xfrm>
          <a:off x="3764" y="573267"/>
          <a:ext cx="1894821" cy="531363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Mensurables</a:t>
          </a:r>
          <a:r>
            <a:rPr lang="es-ES" sz="1800" b="1" kern="1200" dirty="0" smtClean="0">
              <a:latin typeface="Arial" pitchFamily="34" charset="0"/>
              <a:cs typeface="Arial" pitchFamily="34" charset="0"/>
            </a:rPr>
            <a:t> </a:t>
          </a:r>
          <a:endParaRPr lang="es-ES" sz="1800" b="1" kern="1200" dirty="0">
            <a:latin typeface="Arial" pitchFamily="34" charset="0"/>
            <a:cs typeface="Arial" pitchFamily="34" charset="0"/>
          </a:endParaRPr>
        </a:p>
      </dsp:txBody>
      <dsp:txXfrm>
        <a:off x="29708" y="599211"/>
        <a:ext cx="1842933" cy="479475"/>
      </dsp:txXfrm>
    </dsp:sp>
    <dsp:sp modelId="{20DAF9AD-7C20-498D-8E4D-C9DCC83F0AFF}">
      <dsp:nvSpPr>
        <dsp:cNvPr id="0" name=""/>
        <dsp:cNvSpPr/>
      </dsp:nvSpPr>
      <dsp:spPr>
        <a:xfrm>
          <a:off x="2092092" y="277874"/>
          <a:ext cx="3232689" cy="938386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latin typeface="Arial" pitchFamily="34" charset="0"/>
              <a:cs typeface="Arial" pitchFamily="34" charset="0"/>
            </a:rPr>
            <a:t>Debe haber al menos un indicador o criterio que </a:t>
          </a:r>
          <a:r>
            <a:rPr lang="es-ES" sz="1600" kern="1200" dirty="0" smtClean="0">
              <a:latin typeface="Arial" pitchFamily="34" charset="0"/>
              <a:cs typeface="Arial" pitchFamily="34" charset="0"/>
            </a:rPr>
            <a:t>mida </a:t>
          </a:r>
          <a:r>
            <a:rPr lang="es-ES" sz="1600" kern="1200" dirty="0" smtClean="0">
              <a:latin typeface="Arial" pitchFamily="34" charset="0"/>
              <a:cs typeface="Arial" pitchFamily="34" charset="0"/>
            </a:rPr>
            <a:t>el progreso hacia el cumplimiento </a:t>
          </a:r>
          <a:r>
            <a:rPr lang="es-ES" sz="1600" kern="1200" dirty="0" smtClean="0">
              <a:latin typeface="Arial" pitchFamily="34" charset="0"/>
              <a:cs typeface="Arial" pitchFamily="34" charset="0"/>
            </a:rPr>
            <a:t>del objetivo.</a:t>
          </a:r>
          <a:endParaRPr lang="es-ES" sz="1600" kern="1200" dirty="0">
            <a:latin typeface="Arial" pitchFamily="34" charset="0"/>
            <a:cs typeface="Arial" pitchFamily="34" charset="0"/>
          </a:endParaRPr>
        </a:p>
      </dsp:txBody>
      <dsp:txXfrm>
        <a:off x="2092092" y="277874"/>
        <a:ext cx="3232689" cy="938386"/>
      </dsp:txXfrm>
    </dsp:sp>
    <dsp:sp modelId="{5E9AC2F7-3DF0-4C74-9548-7FE7019CAE80}">
      <dsp:nvSpPr>
        <dsp:cNvPr id="0" name=""/>
        <dsp:cNvSpPr/>
      </dsp:nvSpPr>
      <dsp:spPr>
        <a:xfrm rot="5400000">
          <a:off x="1911843" y="1978669"/>
          <a:ext cx="475705" cy="59913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11499901"/>
            <a:satOff val="-63047"/>
            <a:lumOff val="681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0BAA706-CD56-4DD3-BD87-EE03F67951BF}">
      <dsp:nvSpPr>
        <dsp:cNvPr id="0" name=""/>
        <dsp:cNvSpPr/>
      </dsp:nvSpPr>
      <dsp:spPr>
        <a:xfrm>
          <a:off x="1609730" y="1294246"/>
          <a:ext cx="1590321" cy="729236"/>
        </a:xfrm>
        <a:prstGeom prst="roundRect">
          <a:avLst>
            <a:gd name="adj" fmla="val 16670"/>
          </a:avLst>
        </a:prstGeom>
        <a:solidFill>
          <a:schemeClr val="accent4">
            <a:hueOff val="5197847"/>
            <a:satOff val="-23984"/>
            <a:lumOff val="88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específicos</a:t>
          </a:r>
          <a:endParaRPr lang="es-ES" sz="18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645335" y="1329851"/>
        <a:ext cx="1519111" cy="658026"/>
      </dsp:txXfrm>
    </dsp:sp>
    <dsp:sp modelId="{FB155604-4BDF-43BA-9187-329F01EF0B1A}">
      <dsp:nvSpPr>
        <dsp:cNvPr id="0" name=""/>
        <dsp:cNvSpPr/>
      </dsp:nvSpPr>
      <dsp:spPr>
        <a:xfrm>
          <a:off x="3304237" y="1194831"/>
          <a:ext cx="2584728" cy="732974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latin typeface="Arial" pitchFamily="34" charset="0"/>
              <a:cs typeface="Arial" pitchFamily="34" charset="0"/>
            </a:rPr>
            <a:t>Esto </a:t>
          </a:r>
          <a:r>
            <a:rPr lang="es-ES" sz="1600" kern="1200" dirty="0" smtClean="0">
              <a:latin typeface="Arial" pitchFamily="34" charset="0"/>
              <a:cs typeface="Arial" pitchFamily="34" charset="0"/>
            </a:rPr>
            <a:t> proporciona un </a:t>
          </a:r>
          <a:r>
            <a:rPr lang="es-ES" sz="1600" kern="1200" dirty="0" smtClean="0">
              <a:latin typeface="Arial" pitchFamily="34" charset="0"/>
              <a:cs typeface="Arial" pitchFamily="34" charset="0"/>
            </a:rPr>
            <a:t>claro mensaje en cuanto a </a:t>
          </a:r>
          <a:r>
            <a:rPr lang="es-ES" sz="1600" kern="1200" dirty="0" smtClean="0">
              <a:latin typeface="Arial" pitchFamily="34" charset="0"/>
              <a:cs typeface="Arial" pitchFamily="34" charset="0"/>
            </a:rPr>
            <a:t>qué necesita </a:t>
          </a:r>
          <a:r>
            <a:rPr lang="es-ES" sz="1600" kern="1200" dirty="0" smtClean="0">
              <a:latin typeface="Arial" pitchFamily="34" charset="0"/>
              <a:cs typeface="Arial" pitchFamily="34" charset="0"/>
            </a:rPr>
            <a:t>ser </a:t>
          </a:r>
          <a:r>
            <a:rPr lang="es-ES" sz="1600" kern="1200" dirty="0" smtClean="0">
              <a:latin typeface="Arial" pitchFamily="34" charset="0"/>
              <a:cs typeface="Arial" pitchFamily="34" charset="0"/>
            </a:rPr>
            <a:t>realizado.</a:t>
          </a:r>
          <a:endParaRPr lang="es-ES" sz="1600" kern="1200" dirty="0">
            <a:latin typeface="Arial" pitchFamily="34" charset="0"/>
            <a:cs typeface="Arial" pitchFamily="34" charset="0"/>
          </a:endParaRPr>
        </a:p>
      </dsp:txBody>
      <dsp:txXfrm>
        <a:off x="3304237" y="1194831"/>
        <a:ext cx="2584728" cy="732974"/>
      </dsp:txXfrm>
    </dsp:sp>
    <dsp:sp modelId="{E4AD3B03-931F-400A-93AD-FFF8FCECCD14}">
      <dsp:nvSpPr>
        <dsp:cNvPr id="0" name=""/>
        <dsp:cNvSpPr/>
      </dsp:nvSpPr>
      <dsp:spPr>
        <a:xfrm>
          <a:off x="2980679" y="2120281"/>
          <a:ext cx="1320123" cy="684142"/>
        </a:xfrm>
        <a:prstGeom prst="roundRect">
          <a:avLst>
            <a:gd name="adj" fmla="val 16670"/>
          </a:avLst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Apropiados </a:t>
          </a:r>
          <a:endParaRPr lang="es-ES" sz="14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014082" y="2153684"/>
        <a:ext cx="1253317" cy="617336"/>
      </dsp:txXfrm>
    </dsp:sp>
    <dsp:sp modelId="{4EA45DB0-0593-4EF6-8B4B-957EE5016454}">
      <dsp:nvSpPr>
        <dsp:cNvPr id="0" name=""/>
        <dsp:cNvSpPr/>
      </dsp:nvSpPr>
      <dsp:spPr>
        <a:xfrm>
          <a:off x="4171883" y="2027612"/>
          <a:ext cx="2473996" cy="938386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latin typeface="Arial" pitchFamily="34" charset="0"/>
              <a:cs typeface="Arial" pitchFamily="34" charset="0"/>
            </a:rPr>
            <a:t>Debe ser consistente con la visión y mison de la organización </a:t>
          </a:r>
          <a:endParaRPr lang="es-ES" sz="1600" kern="1200" dirty="0">
            <a:latin typeface="Arial" pitchFamily="34" charset="0"/>
            <a:cs typeface="Arial" pitchFamily="34" charset="0"/>
          </a:endParaRPr>
        </a:p>
      </dsp:txBody>
      <dsp:txXfrm>
        <a:off x="4171883" y="2027612"/>
        <a:ext cx="2473996" cy="9383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4C25-1B18-4BD8-876F-31AF97F8C7CD}" type="datetimeFigureOut">
              <a:rPr lang="es-ES" smtClean="0"/>
              <a:t>06/05/2017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7655-17CF-425B-9120-24471391FB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0228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4C25-1B18-4BD8-876F-31AF97F8C7CD}" type="datetimeFigureOut">
              <a:rPr lang="es-ES" smtClean="0"/>
              <a:t>06/05/2017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7655-17CF-425B-9120-24471391FB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5001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4C25-1B18-4BD8-876F-31AF97F8C7CD}" type="datetimeFigureOut">
              <a:rPr lang="es-ES" smtClean="0"/>
              <a:t>06/05/2017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7655-17CF-425B-9120-24471391FB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4082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4C25-1B18-4BD8-876F-31AF97F8C7CD}" type="datetimeFigureOut">
              <a:rPr lang="es-ES" smtClean="0"/>
              <a:t>06/05/2017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7655-17CF-425B-9120-24471391FB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0922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4C25-1B18-4BD8-876F-31AF97F8C7CD}" type="datetimeFigureOut">
              <a:rPr lang="es-ES" smtClean="0"/>
              <a:t>06/05/2017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7655-17CF-425B-9120-24471391FB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5249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4C25-1B18-4BD8-876F-31AF97F8C7CD}" type="datetimeFigureOut">
              <a:rPr lang="es-ES" smtClean="0"/>
              <a:t>06/05/2017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7655-17CF-425B-9120-24471391FB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6318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4C25-1B18-4BD8-876F-31AF97F8C7CD}" type="datetimeFigureOut">
              <a:rPr lang="es-ES" smtClean="0"/>
              <a:t>06/05/2017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7655-17CF-425B-9120-24471391FB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0192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4C25-1B18-4BD8-876F-31AF97F8C7CD}" type="datetimeFigureOut">
              <a:rPr lang="es-ES" smtClean="0"/>
              <a:t>06/05/2017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7655-17CF-425B-9120-24471391FB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9612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4C25-1B18-4BD8-876F-31AF97F8C7CD}" type="datetimeFigureOut">
              <a:rPr lang="es-ES" smtClean="0"/>
              <a:t>06/05/2017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7655-17CF-425B-9120-24471391FB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2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4C25-1B18-4BD8-876F-31AF97F8C7CD}" type="datetimeFigureOut">
              <a:rPr lang="es-ES" smtClean="0"/>
              <a:t>06/05/2017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7655-17CF-425B-9120-24471391FB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1213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4C25-1B18-4BD8-876F-31AF97F8C7CD}" type="datetimeFigureOut">
              <a:rPr lang="es-ES" smtClean="0"/>
              <a:t>06/05/2017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7655-17CF-425B-9120-24471391FB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4460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74C25-1B18-4BD8-876F-31AF97F8C7CD}" type="datetimeFigureOut">
              <a:rPr lang="es-ES" smtClean="0"/>
              <a:t>06/05/2017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C7655-17CF-425B-9120-24471391FB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2620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diagramLayout" Target="../diagrams/layout7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diagramData" Target="../diagrams/data7.xml"/><Relationship Id="rId2" Type="http://schemas.openxmlformats.org/officeDocument/2006/relationships/diagramData" Target="../diagrams/data5.xml"/><Relationship Id="rId16" Type="http://schemas.microsoft.com/office/2007/relationships/diagramDrawing" Target="../diagrams/drawing7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diagramColors" Target="../diagrams/colors7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diagramQuickStyle" Target="../diagrams/quickStyle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31857"/>
            <a:ext cx="12192000" cy="1021839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/>
            <a:r>
              <a:rPr lang="es-ES" b="1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METAS ESTRATEGICAS </a:t>
            </a:r>
            <a:endParaRPr lang="es-ES" b="1" i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685044" y="2251855"/>
            <a:ext cx="5157787" cy="2929745"/>
          </a:xfrm>
        </p:spPr>
        <p:txBody>
          <a:bodyPr/>
          <a:lstStyle/>
          <a:p>
            <a:r>
              <a:rPr lang="es-ES" b="1" dirty="0" smtClean="0"/>
              <a:t>VISION, MISION, VALORES CORPORATIVOS Y OBJETIVOS ESTRATEGICO </a:t>
            </a:r>
          </a:p>
          <a:p>
            <a:pPr marL="0" indent="0" algn="just"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Las organizaciones deben tener claramente articulados las metas y los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objetivos,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para canalizar por toda la organización los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esfuerzos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de los individuos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hacia los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fines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comunes. 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47578197"/>
              </p:ext>
            </p:extLst>
          </p:nvPr>
        </p:nvGraphicFramePr>
        <p:xfrm>
          <a:off x="6451124" y="2054908"/>
          <a:ext cx="5183188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354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31857"/>
            <a:ext cx="12192000" cy="1021839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/>
            <a:r>
              <a:rPr lang="es-ES" b="1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METAS ESTRATEGICAS </a:t>
            </a:r>
            <a:endParaRPr lang="es-ES" b="1" i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839787" y="2388103"/>
            <a:ext cx="4762523" cy="3684588"/>
          </a:xfrm>
        </p:spPr>
        <p:txBody>
          <a:bodyPr/>
          <a:lstStyle/>
          <a:p>
            <a:r>
              <a:rPr lang="es-ES" b="1" dirty="0" smtClean="0"/>
              <a:t>DEFINICION DE LA VISION </a:t>
            </a:r>
          </a:p>
          <a:p>
            <a:pPr marL="0" indent="0" algn="just"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El punto de comienzo para articular la jerarquía de metas de una empresa es la visión de una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compañía,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que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podríamos definirla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como la declaración determina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de donde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queremos llegar en el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futuro.  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Marcador de contenido 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557955939"/>
              </p:ext>
            </p:extLst>
          </p:nvPr>
        </p:nvGraphicFramePr>
        <p:xfrm>
          <a:off x="5997575" y="2223721"/>
          <a:ext cx="5941140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726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31857"/>
            <a:ext cx="12192000" cy="1021839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/>
            <a:r>
              <a:rPr lang="es-ES" b="1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METAS ESTRATEGICAS </a:t>
            </a:r>
            <a:endParaRPr lang="es-ES" b="1" i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1403796" y="2092912"/>
            <a:ext cx="4382731" cy="3612429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/>
              <a:t>MISION</a:t>
            </a:r>
          </a:p>
          <a:p>
            <a:pPr marL="0" indent="0" algn="just">
              <a:buNone/>
            </a:pP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sz="2000" dirty="0" smtClean="0">
                <a:latin typeface="Arial" pitchFamily="34" charset="0"/>
                <a:cs typeface="Arial" pitchFamily="34" charset="0"/>
              </a:rPr>
              <a:t>la misión de una compañía difiere de la visión en que abarca tanto el propósito de la compañía como base de competencia y las ventajas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competitivas.</a:t>
            </a:r>
          </a:p>
          <a:p>
            <a:pPr marL="0" indent="0" algn="just"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La declaración de misión ha de ser mas especifica y centrada en los medios a través de los cuales la empresa competirá.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Marcador de contenido 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422687346"/>
              </p:ext>
            </p:extLst>
          </p:nvPr>
        </p:nvGraphicFramePr>
        <p:xfrm>
          <a:off x="7398107" y="3154539"/>
          <a:ext cx="4242064" cy="24459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3930282999"/>
              </p:ext>
            </p:extLst>
          </p:nvPr>
        </p:nvGraphicFramePr>
        <p:xfrm>
          <a:off x="6042392" y="1775508"/>
          <a:ext cx="6000652" cy="4669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1629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31857"/>
            <a:ext cx="12192000" cy="1021839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/>
            <a:r>
              <a:rPr lang="es-ES" b="1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METAS ESTRATEGICAS </a:t>
            </a:r>
            <a:endParaRPr lang="es-ES" b="1" i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481230" y="1904763"/>
            <a:ext cx="4399863" cy="2445954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/>
              <a:t>VARORES CORPORATIVOS </a:t>
            </a:r>
            <a:r>
              <a:rPr lang="es-ES" sz="2000" b="1" dirty="0" smtClean="0"/>
              <a:t> </a:t>
            </a:r>
          </a:p>
          <a:p>
            <a:pPr marL="0" indent="0" algn="just">
              <a:buNone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los valores corporativos son los ideales y principios colectivos que guían las reflexiones y las actuaciones de un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individuo  o un grupo de individuos.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Marcador de contenido 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422687346"/>
              </p:ext>
            </p:extLst>
          </p:nvPr>
        </p:nvGraphicFramePr>
        <p:xfrm>
          <a:off x="7398107" y="3154539"/>
          <a:ext cx="4242064" cy="24459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1073675607"/>
              </p:ext>
            </p:extLst>
          </p:nvPr>
        </p:nvGraphicFramePr>
        <p:xfrm>
          <a:off x="6042392" y="1775508"/>
          <a:ext cx="6000652" cy="4669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1339168403"/>
              </p:ext>
            </p:extLst>
          </p:nvPr>
        </p:nvGraphicFramePr>
        <p:xfrm>
          <a:off x="4984124" y="1403797"/>
          <a:ext cx="6941713" cy="4972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357873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23056"/>
            <a:ext cx="12192000" cy="1021839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/>
            <a:r>
              <a:rPr lang="es-ES" b="1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METAS ESTRATEGICAS </a:t>
            </a:r>
            <a:endParaRPr lang="es-ES" b="1" i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1210099" y="2681547"/>
            <a:ext cx="3511221" cy="303452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ES" sz="2000" dirty="0" smtClean="0"/>
              <a:t>  </a:t>
            </a:r>
            <a:r>
              <a:rPr lang="es-ES" b="1" dirty="0" smtClean="0"/>
              <a:t>OBJETIVOS ESTRATEGICO</a:t>
            </a:r>
          </a:p>
          <a:p>
            <a:pPr marL="0" indent="0" algn="just"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Se utilizan para hacer operativa  la declaración de misión, es decir, ayudan a proporcionar dirección a como la organización puede cumplir o trasladarse hacia los objetivos mas altos de la jerarquía de metas, la misión y la visión. 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1555569991"/>
              </p:ext>
            </p:extLst>
          </p:nvPr>
        </p:nvGraphicFramePr>
        <p:xfrm>
          <a:off x="4778062" y="1378039"/>
          <a:ext cx="7173532" cy="3451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10 Rectángulo redondeado"/>
          <p:cNvSpPr/>
          <p:nvPr/>
        </p:nvSpPr>
        <p:spPr>
          <a:xfrm>
            <a:off x="6233375" y="4559121"/>
            <a:ext cx="1416676" cy="502276"/>
          </a:xfrm>
          <a:prstGeom prst="round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realistas</a:t>
            </a:r>
            <a:endParaRPr lang="es-E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6233375" y="5417712"/>
            <a:ext cx="1416676" cy="59672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perspective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oportunos</a:t>
            </a:r>
            <a:endParaRPr lang="es-E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7871204" y="4625593"/>
            <a:ext cx="3446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Debe ser un objetivo alcanzable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871204" y="5503503"/>
            <a:ext cx="3191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Arial" pitchFamily="34" charset="0"/>
                <a:cs typeface="Arial" pitchFamily="34" charset="0"/>
              </a:rPr>
              <a:t>Requiere de un plazo de tiempo para el cumplimiento del objetivo.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09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359</Words>
  <Application>Microsoft Office PowerPoint</Application>
  <PresentationFormat>Personalizado</PresentationFormat>
  <Paragraphs>44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METAS ESTRATEGICAS </vt:lpstr>
      <vt:lpstr>METAS ESTRATEGICAS </vt:lpstr>
      <vt:lpstr>METAS ESTRATEGICAS </vt:lpstr>
      <vt:lpstr>METAS ESTRATEGICAS </vt:lpstr>
      <vt:lpstr>METAS ESTRATEGICAS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METAS ESTRATEGICAS</dc:title>
  <dc:creator>Angel Moliina</dc:creator>
  <cp:lastModifiedBy>jhoana</cp:lastModifiedBy>
  <cp:revision>28</cp:revision>
  <dcterms:created xsi:type="dcterms:W3CDTF">2017-05-06T18:40:12Z</dcterms:created>
  <dcterms:modified xsi:type="dcterms:W3CDTF">2017-05-07T02:51:46Z</dcterms:modified>
</cp:coreProperties>
</file>