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CO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CO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E1F6F-4AA8-4F46-A794-32DF3BB43FCF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4211-6D62-434C-A628-30F4933A39EE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CO" smtClean="0"/>
              <a:t>Haga clic para modificar el estilo de texto del patrón</a:t>
            </a:r>
          </a:p>
          <a:p>
            <a:pPr lvl="1"/>
            <a:r>
              <a:rPr lang="es-CO" smtClean="0"/>
              <a:t>Segundo nivel</a:t>
            </a:r>
          </a:p>
          <a:p>
            <a:pPr lvl="2"/>
            <a:r>
              <a:rPr lang="es-CO" smtClean="0"/>
              <a:t>Tercer nivel</a:t>
            </a:r>
          </a:p>
          <a:p>
            <a:pPr lvl="3"/>
            <a:r>
              <a:rPr lang="es-CO" smtClean="0"/>
              <a:t>Cuarto nivel</a:t>
            </a:r>
          </a:p>
          <a:p>
            <a:pPr lvl="4"/>
            <a:r>
              <a:rPr lang="es-CO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1D89E-3A65-49BD-9A58-0AC382AE7578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EF63-591F-4632-812E-BE4CA06948A4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CO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CO" smtClean="0"/>
              <a:t>Haga clic para modificar el estilo de texto del patrón</a:t>
            </a:r>
          </a:p>
          <a:p>
            <a:pPr lvl="1"/>
            <a:r>
              <a:rPr lang="es-CO" smtClean="0"/>
              <a:t>Segundo nivel</a:t>
            </a:r>
          </a:p>
          <a:p>
            <a:pPr lvl="2"/>
            <a:r>
              <a:rPr lang="es-CO" smtClean="0"/>
              <a:t>Tercer nivel</a:t>
            </a:r>
          </a:p>
          <a:p>
            <a:pPr lvl="3"/>
            <a:r>
              <a:rPr lang="es-CO" smtClean="0"/>
              <a:t>Cuarto nivel</a:t>
            </a:r>
          </a:p>
          <a:p>
            <a:pPr lvl="4"/>
            <a:r>
              <a:rPr lang="es-CO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25275-3FE9-4472-B8A9-EF05C791E35A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86B8E-FD3C-41F2-A114-EAF4ED8DF485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CO" smtClean="0"/>
              <a:t>Haga clic para modificar el estilo de texto del patrón</a:t>
            </a:r>
          </a:p>
          <a:p>
            <a:pPr lvl="1"/>
            <a:r>
              <a:rPr lang="es-CO" smtClean="0"/>
              <a:t>Segundo nivel</a:t>
            </a:r>
          </a:p>
          <a:p>
            <a:pPr lvl="2"/>
            <a:r>
              <a:rPr lang="es-CO" smtClean="0"/>
              <a:t>Tercer nivel</a:t>
            </a:r>
          </a:p>
          <a:p>
            <a:pPr lvl="3"/>
            <a:r>
              <a:rPr lang="es-CO" smtClean="0"/>
              <a:t>Cuarto nivel</a:t>
            </a:r>
          </a:p>
          <a:p>
            <a:pPr lvl="4"/>
            <a:r>
              <a:rPr lang="es-CO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5E2AA-90D3-42E7-861C-6C5646270BFC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D0480-84C2-4873-ACCA-CC5A76FCDCDB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CO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O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00085-9875-48B5-9E0D-38AB907B4C1F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07B-82B9-4C84-9F73-F793C7BF1033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CO" smtClean="0"/>
              <a:t>Haga clic para modificar el estilo de texto del patrón</a:t>
            </a:r>
          </a:p>
          <a:p>
            <a:pPr lvl="1"/>
            <a:r>
              <a:rPr lang="es-CO" smtClean="0"/>
              <a:t>Segundo nivel</a:t>
            </a:r>
          </a:p>
          <a:p>
            <a:pPr lvl="2"/>
            <a:r>
              <a:rPr lang="es-CO" smtClean="0"/>
              <a:t>Tercer nivel</a:t>
            </a:r>
          </a:p>
          <a:p>
            <a:pPr lvl="3"/>
            <a:r>
              <a:rPr lang="es-CO" smtClean="0"/>
              <a:t>Cuarto nivel</a:t>
            </a:r>
          </a:p>
          <a:p>
            <a:pPr lvl="4"/>
            <a:r>
              <a:rPr lang="es-CO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CO" smtClean="0"/>
              <a:t>Haga clic para modificar el estilo de texto del patrón</a:t>
            </a:r>
          </a:p>
          <a:p>
            <a:pPr lvl="1"/>
            <a:r>
              <a:rPr lang="es-CO" smtClean="0"/>
              <a:t>Segundo nivel</a:t>
            </a:r>
          </a:p>
          <a:p>
            <a:pPr lvl="2"/>
            <a:r>
              <a:rPr lang="es-CO" smtClean="0"/>
              <a:t>Tercer nivel</a:t>
            </a:r>
          </a:p>
          <a:p>
            <a:pPr lvl="3"/>
            <a:r>
              <a:rPr lang="es-CO" smtClean="0"/>
              <a:t>Cuarto nivel</a:t>
            </a:r>
          </a:p>
          <a:p>
            <a:pPr lvl="4"/>
            <a:r>
              <a:rPr lang="es-CO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9405-A0EB-43D1-888C-F80AF582E467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0DAB-60A0-4CB5-9B21-BAF0FE3EC0F6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CO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CO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CO" smtClean="0"/>
              <a:t>Haga clic para modificar el estilo de texto del patrón</a:t>
            </a:r>
          </a:p>
          <a:p>
            <a:pPr lvl="1"/>
            <a:r>
              <a:rPr lang="es-CO" smtClean="0"/>
              <a:t>Segundo nivel</a:t>
            </a:r>
          </a:p>
          <a:p>
            <a:pPr lvl="2"/>
            <a:r>
              <a:rPr lang="es-CO" smtClean="0"/>
              <a:t>Tercer nivel</a:t>
            </a:r>
          </a:p>
          <a:p>
            <a:pPr lvl="3"/>
            <a:r>
              <a:rPr lang="es-CO" smtClean="0"/>
              <a:t>Cuarto nivel</a:t>
            </a:r>
          </a:p>
          <a:p>
            <a:pPr lvl="4"/>
            <a:r>
              <a:rPr lang="es-CO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CO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CO" smtClean="0"/>
              <a:t>Haga clic para modificar el estilo de texto del patrón</a:t>
            </a:r>
          </a:p>
          <a:p>
            <a:pPr lvl="1"/>
            <a:r>
              <a:rPr lang="es-CO" smtClean="0"/>
              <a:t>Segundo nivel</a:t>
            </a:r>
          </a:p>
          <a:p>
            <a:pPr lvl="2"/>
            <a:r>
              <a:rPr lang="es-CO" smtClean="0"/>
              <a:t>Tercer nivel</a:t>
            </a:r>
          </a:p>
          <a:p>
            <a:pPr lvl="3"/>
            <a:r>
              <a:rPr lang="es-CO" smtClean="0"/>
              <a:t>Cuarto nivel</a:t>
            </a:r>
          </a:p>
          <a:p>
            <a:pPr lvl="4"/>
            <a:r>
              <a:rPr lang="es-CO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41AE8-4509-4A50-AA33-50F41DDE6679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70370-E0F7-4D57-B54A-60063DA34EF6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644C4-38AE-4B32-AF57-77115E0DD63D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FF487-DDEA-4D79-AC42-A2BA39264681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FDE52-0A44-4063-8F1C-8D062EC54C66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11254-96B1-4462-B6C6-BF6E874952A2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CO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CO" smtClean="0"/>
              <a:t>Haga clic para modificar el estilo de texto del patrón</a:t>
            </a:r>
          </a:p>
          <a:p>
            <a:pPr lvl="1"/>
            <a:r>
              <a:rPr lang="es-CO" smtClean="0"/>
              <a:t>Segundo nivel</a:t>
            </a:r>
          </a:p>
          <a:p>
            <a:pPr lvl="2"/>
            <a:r>
              <a:rPr lang="es-CO" smtClean="0"/>
              <a:t>Tercer nivel</a:t>
            </a:r>
          </a:p>
          <a:p>
            <a:pPr lvl="3"/>
            <a:r>
              <a:rPr lang="es-CO" smtClean="0"/>
              <a:t>Cuarto nivel</a:t>
            </a:r>
          </a:p>
          <a:p>
            <a:pPr lvl="4"/>
            <a:r>
              <a:rPr lang="es-CO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CO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03899-40D1-49D0-8875-DFB5A2F67FFA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9D326-E052-41B4-9F57-F1B20A65BDE5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CO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CO" noProof="0" smtClean="0"/>
              <a:t>Haga clic en el icono para agregar una imagen</a:t>
            </a:r>
            <a:endParaRPr lang="es-C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CO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2576-59C9-4676-8A5C-33AF68AC9D03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14F97-CB29-438D-8B21-77D5216CB176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  <p:transition spd="slow" advTm="5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O" smtClean="0"/>
              <a:t>Haga clic para modificar el estilo de título del patrón</a:t>
            </a:r>
            <a:endParaRPr lang="es-C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O" smtClean="0"/>
              <a:t>Haga clic para modificar el estilo de texto del patrón</a:t>
            </a:r>
          </a:p>
          <a:p>
            <a:pPr lvl="1"/>
            <a:r>
              <a:rPr lang="es-CO" smtClean="0"/>
              <a:t>Segundo nivel</a:t>
            </a:r>
          </a:p>
          <a:p>
            <a:pPr lvl="2"/>
            <a:r>
              <a:rPr lang="es-CO" smtClean="0"/>
              <a:t>Tercer nivel</a:t>
            </a:r>
          </a:p>
          <a:p>
            <a:pPr lvl="3"/>
            <a:r>
              <a:rPr lang="es-CO" smtClean="0"/>
              <a:t>Cuarto nivel</a:t>
            </a:r>
          </a:p>
          <a:p>
            <a:pPr lvl="4"/>
            <a:r>
              <a:rPr lang="es-CO" smtClean="0"/>
              <a:t>Quinto nivel</a:t>
            </a:r>
            <a:endParaRPr 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6D6D2C-627F-4965-954A-DCC88EE53720}" type="datetimeFigureOut">
              <a:rPr lang="es-CO" smtClean="0"/>
              <a:pPr>
                <a:defRPr/>
              </a:pPr>
              <a:t>12/06/2017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E792C7-3CE5-40DA-9683-19609A4A310E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5000">
    <p:push dir="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10 Imagen" descr="mam_br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29375"/>
            <a:ext cx="4572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5 Imagen" descr="mam_br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143250"/>
            <a:ext cx="4286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9 Imagen" descr="mam_br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15375" y="0"/>
            <a:ext cx="4286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4 Imagen" descr="mam_br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5000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6 Imagen" descr="mam_br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0"/>
            <a:ext cx="41624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7 Imagen" descr="mam_br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00563" y="0"/>
            <a:ext cx="44291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8 Imagen" descr="mam_br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15375" y="3429000"/>
            <a:ext cx="4286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11 Imagen" descr="mam_br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6500813"/>
            <a:ext cx="442912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84108" y="639838"/>
            <a:ext cx="6175783" cy="557832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Tm="1300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9.9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F2693BD-B1CB-4EE3-A9B9-4D688DD059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TS030006161</Template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Toshiba</dc:creator>
  <cp:keywords/>
  <dc:description/>
  <cp:lastModifiedBy>Toshiba</cp:lastModifiedBy>
  <cp:revision>1</cp:revision>
  <dcterms:created xsi:type="dcterms:W3CDTF">2017-06-13T02:14:56Z</dcterms:created>
  <dcterms:modified xsi:type="dcterms:W3CDTF">2017-06-13T02:16:16Z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TC019118619991</vt:lpwstr>
  </property>
</Properties>
</file>