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err="1" smtClean="0"/>
              <a:t>Activity</a:t>
            </a:r>
            <a:r>
              <a:rPr lang="es-CL" dirty="0" smtClean="0"/>
              <a:t> in </a:t>
            </a:r>
            <a:r>
              <a:rPr lang="es-CL" dirty="0" err="1" smtClean="0"/>
              <a:t>Pairs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err="1" smtClean="0"/>
              <a:t>Follow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instructions</a:t>
            </a:r>
            <a:r>
              <a:rPr lang="es-CL" dirty="0" smtClean="0"/>
              <a:t> </a:t>
            </a:r>
            <a:r>
              <a:rPr lang="es-CL" dirty="0" err="1" smtClean="0"/>
              <a:t>carefully</a:t>
            </a:r>
            <a:endParaRPr lang="es-CL" dirty="0" smtClean="0"/>
          </a:p>
          <a:p>
            <a:r>
              <a:rPr lang="es-CL" dirty="0" smtClean="0"/>
              <a:t>DON’T FORGET TO PRESS F5 TO WATCH THE ANIMATIONS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4249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accent4"/>
                </a:solidFill>
              </a:rPr>
              <a:t>To </a:t>
            </a:r>
            <a:r>
              <a:rPr lang="es-CL" dirty="0" err="1" smtClean="0">
                <a:solidFill>
                  <a:schemeClr val="accent4"/>
                </a:solidFill>
              </a:rPr>
              <a:t>report</a:t>
            </a:r>
            <a:r>
              <a:rPr lang="es-CL" dirty="0" smtClean="0">
                <a:solidFill>
                  <a:schemeClr val="accent4"/>
                </a:solidFill>
              </a:rPr>
              <a:t> </a:t>
            </a:r>
            <a:r>
              <a:rPr lang="es-CL" dirty="0" err="1" smtClean="0">
                <a:solidFill>
                  <a:schemeClr val="accent4"/>
                </a:solidFill>
              </a:rPr>
              <a:t>this</a:t>
            </a:r>
            <a:r>
              <a:rPr lang="es-CL" dirty="0" smtClean="0">
                <a:solidFill>
                  <a:schemeClr val="accent4"/>
                </a:solidFill>
              </a:rPr>
              <a:t>…</a:t>
            </a:r>
            <a:endParaRPr lang="es-CL" dirty="0">
              <a:solidFill>
                <a:schemeClr val="accent4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err="1" smtClean="0"/>
              <a:t>Write</a:t>
            </a:r>
            <a:r>
              <a:rPr lang="es-CL" dirty="0" smtClean="0"/>
              <a:t> a </a:t>
            </a:r>
            <a:r>
              <a:rPr lang="es-CL" dirty="0" err="1" smtClean="0"/>
              <a:t>report</a:t>
            </a:r>
            <a:r>
              <a:rPr lang="es-CL" dirty="0" smtClean="0"/>
              <a:t> </a:t>
            </a:r>
            <a:r>
              <a:rPr lang="es-CL" dirty="0" err="1" smtClean="0"/>
              <a:t>including</a:t>
            </a:r>
            <a:r>
              <a:rPr lang="es-CL" dirty="0" smtClean="0"/>
              <a:t>: </a:t>
            </a:r>
          </a:p>
          <a:p>
            <a:r>
              <a:rPr lang="es-CL" dirty="0" err="1" smtClean="0"/>
              <a:t>Cover</a:t>
            </a:r>
            <a:r>
              <a:rPr lang="es-CL" dirty="0" smtClean="0"/>
              <a:t> (</a:t>
            </a:r>
            <a:r>
              <a:rPr lang="es-CL" dirty="0" err="1" smtClean="0"/>
              <a:t>title</a:t>
            </a:r>
            <a:r>
              <a:rPr lang="es-CL" dirty="0" smtClean="0"/>
              <a:t>, </a:t>
            </a:r>
            <a:r>
              <a:rPr lang="es-CL" dirty="0" err="1" smtClean="0"/>
              <a:t>names</a:t>
            </a:r>
            <a:r>
              <a:rPr lang="es-CL" dirty="0" smtClean="0"/>
              <a:t>, and grade)</a:t>
            </a:r>
          </a:p>
          <a:p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photo</a:t>
            </a:r>
            <a:r>
              <a:rPr lang="es-CL" dirty="0" smtClean="0"/>
              <a:t> of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map</a:t>
            </a:r>
            <a:r>
              <a:rPr lang="es-CL" dirty="0" smtClean="0"/>
              <a:t> </a:t>
            </a:r>
            <a:r>
              <a:rPr lang="es-CL" dirty="0" err="1" smtClean="0"/>
              <a:t>indicating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way</a:t>
            </a:r>
            <a:r>
              <a:rPr lang="es-CL" dirty="0" smtClean="0"/>
              <a:t> Lucas </a:t>
            </a:r>
            <a:r>
              <a:rPr lang="es-CL" dirty="0" err="1" smtClean="0"/>
              <a:t>did</a:t>
            </a:r>
            <a:r>
              <a:rPr lang="es-CL" dirty="0" smtClean="0"/>
              <a:t> </a:t>
            </a:r>
            <a:r>
              <a:rPr lang="es-CL" dirty="0" err="1" smtClean="0"/>
              <a:t>when</a:t>
            </a:r>
            <a:r>
              <a:rPr lang="es-CL" dirty="0" smtClean="0"/>
              <a:t> he </a:t>
            </a:r>
            <a:r>
              <a:rPr lang="es-CL" dirty="0" err="1" smtClean="0"/>
              <a:t>went</a:t>
            </a:r>
            <a:r>
              <a:rPr lang="es-CL" dirty="0" smtClean="0"/>
              <a:t> to </a:t>
            </a:r>
            <a:r>
              <a:rPr lang="es-CL" dirty="0" err="1" smtClean="0"/>
              <a:t>buy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gift</a:t>
            </a:r>
            <a:r>
              <a:rPr lang="es-CL" dirty="0" smtClean="0"/>
              <a:t> (</a:t>
            </a:r>
            <a:r>
              <a:rPr lang="es-CL" dirty="0" err="1" smtClean="0"/>
              <a:t>draw</a:t>
            </a:r>
            <a:r>
              <a:rPr lang="es-CL" dirty="0" smtClean="0"/>
              <a:t> a color line </a:t>
            </a:r>
            <a:r>
              <a:rPr lang="es-CL" dirty="0" err="1" smtClean="0"/>
              <a:t>on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map</a:t>
            </a:r>
            <a:r>
              <a:rPr lang="es-CL" dirty="0" smtClean="0"/>
              <a:t> ) and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way</a:t>
            </a:r>
            <a:r>
              <a:rPr lang="es-CL" dirty="0" smtClean="0"/>
              <a:t> he </a:t>
            </a:r>
            <a:r>
              <a:rPr lang="es-CL" dirty="0" err="1" smtClean="0"/>
              <a:t>did</a:t>
            </a:r>
            <a:r>
              <a:rPr lang="es-CL" dirty="0" smtClean="0"/>
              <a:t> </a:t>
            </a:r>
            <a:r>
              <a:rPr lang="es-CL" dirty="0" err="1" smtClean="0"/>
              <a:t>when</a:t>
            </a:r>
            <a:r>
              <a:rPr lang="es-CL" dirty="0" smtClean="0"/>
              <a:t> he </a:t>
            </a:r>
            <a:r>
              <a:rPr lang="es-CL" dirty="0" err="1" smtClean="0"/>
              <a:t>went</a:t>
            </a:r>
            <a:r>
              <a:rPr lang="es-CL" dirty="0" smtClean="0"/>
              <a:t> to Sara’s house (</a:t>
            </a:r>
            <a:r>
              <a:rPr lang="es-CL" dirty="0" err="1" smtClean="0"/>
              <a:t>draw</a:t>
            </a:r>
            <a:r>
              <a:rPr lang="es-CL" dirty="0" smtClean="0"/>
              <a:t> </a:t>
            </a:r>
            <a:r>
              <a:rPr lang="es-CL" dirty="0" err="1" smtClean="0"/>
              <a:t>an</a:t>
            </a:r>
            <a:r>
              <a:rPr lang="es-CL" dirty="0" smtClean="0"/>
              <a:t> </a:t>
            </a:r>
            <a:r>
              <a:rPr lang="es-CL" dirty="0" err="1" smtClean="0"/>
              <a:t>other</a:t>
            </a:r>
            <a:r>
              <a:rPr lang="es-CL" dirty="0" smtClean="0"/>
              <a:t> color line </a:t>
            </a:r>
            <a:r>
              <a:rPr lang="es-CL" dirty="0" err="1" smtClean="0"/>
              <a:t>on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map</a:t>
            </a:r>
            <a:r>
              <a:rPr lang="es-CL" dirty="0" smtClean="0"/>
              <a:t>)</a:t>
            </a:r>
          </a:p>
          <a:p>
            <a:r>
              <a:rPr lang="es-CL" dirty="0" err="1" smtClean="0"/>
              <a:t>Also</a:t>
            </a:r>
            <a:r>
              <a:rPr lang="es-CL" dirty="0" smtClean="0"/>
              <a:t> </a:t>
            </a:r>
            <a:r>
              <a:rPr lang="es-CL" dirty="0" err="1" smtClean="0"/>
              <a:t>write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description</a:t>
            </a:r>
            <a:r>
              <a:rPr lang="es-CL" dirty="0" smtClean="0"/>
              <a:t> of </a:t>
            </a:r>
            <a:r>
              <a:rPr lang="es-CL" dirty="0" err="1" smtClean="0"/>
              <a:t>each</a:t>
            </a:r>
            <a:r>
              <a:rPr lang="es-CL" dirty="0" smtClean="0"/>
              <a:t> </a:t>
            </a:r>
            <a:r>
              <a:rPr lang="es-CL" dirty="0" err="1" smtClean="0"/>
              <a:t>way</a:t>
            </a:r>
            <a:r>
              <a:rPr lang="es-CL" dirty="0" smtClean="0"/>
              <a:t> </a:t>
            </a:r>
            <a:r>
              <a:rPr lang="es-CL" dirty="0" err="1" smtClean="0"/>
              <a:t>including</a:t>
            </a:r>
            <a:r>
              <a:rPr lang="es-CL" dirty="0" smtClean="0"/>
              <a:t> </a:t>
            </a:r>
            <a:r>
              <a:rPr lang="es-CL" dirty="0" err="1" smtClean="0"/>
              <a:t>all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expressions</a:t>
            </a:r>
            <a:r>
              <a:rPr lang="es-CL" dirty="0" smtClean="0"/>
              <a:t> </a:t>
            </a:r>
            <a:r>
              <a:rPr lang="es-CL" dirty="0" err="1" smtClean="0"/>
              <a:t>you</a:t>
            </a:r>
            <a:r>
              <a:rPr lang="es-CL" dirty="0" smtClean="0"/>
              <a:t> </a:t>
            </a:r>
            <a:r>
              <a:rPr lang="es-CL" dirty="0" err="1" smtClean="0"/>
              <a:t>learnt</a:t>
            </a:r>
            <a:r>
              <a:rPr lang="es-CL" dirty="0" smtClean="0"/>
              <a:t> </a:t>
            </a:r>
            <a:r>
              <a:rPr lang="es-CL" dirty="0" err="1" smtClean="0"/>
              <a:t>before</a:t>
            </a:r>
            <a:r>
              <a:rPr lang="es-CL" dirty="0" smtClean="0"/>
              <a:t> (</a:t>
            </a:r>
            <a:r>
              <a:rPr lang="es-CL" dirty="0" err="1" smtClean="0"/>
              <a:t>nouns</a:t>
            </a:r>
            <a:r>
              <a:rPr lang="es-CL" dirty="0" smtClean="0"/>
              <a:t>, verbs, </a:t>
            </a:r>
            <a:r>
              <a:rPr lang="es-CL" dirty="0" err="1" smtClean="0"/>
              <a:t>prepositions</a:t>
            </a:r>
            <a:r>
              <a:rPr lang="es-CL" dirty="0" smtClean="0"/>
              <a:t>, </a:t>
            </a:r>
            <a:r>
              <a:rPr lang="es-CL" dirty="0" err="1" smtClean="0"/>
              <a:t>adverbs</a:t>
            </a:r>
            <a:r>
              <a:rPr lang="es-CL" dirty="0" smtClean="0"/>
              <a:t>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1034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1128" y="2669146"/>
            <a:ext cx="10018713" cy="1752599"/>
          </a:xfrm>
        </p:spPr>
        <p:txBody>
          <a:bodyPr/>
          <a:lstStyle/>
          <a:p>
            <a:r>
              <a:rPr lang="es-CL" dirty="0" err="1" smtClean="0"/>
              <a:t>This</a:t>
            </a:r>
            <a:r>
              <a:rPr lang="es-CL" dirty="0" smtClean="0"/>
              <a:t> </a:t>
            </a:r>
            <a:r>
              <a:rPr lang="es-CL" dirty="0" err="1" smtClean="0"/>
              <a:t>is</a:t>
            </a:r>
            <a:r>
              <a:rPr lang="es-CL" dirty="0" smtClean="0"/>
              <a:t> a </a:t>
            </a:r>
            <a:r>
              <a:rPr lang="es-CL" dirty="0" err="1" smtClean="0"/>
              <a:t>story</a:t>
            </a:r>
            <a:r>
              <a:rPr lang="es-CL" dirty="0" smtClean="0"/>
              <a:t>…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9574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97190" y="463640"/>
            <a:ext cx="10018713" cy="1850265"/>
          </a:xfrm>
        </p:spPr>
        <p:txBody>
          <a:bodyPr/>
          <a:lstStyle/>
          <a:p>
            <a:r>
              <a:rPr lang="es-CL" dirty="0" smtClean="0">
                <a:latin typeface="Lucida Handwriting" panose="03010101010101010101" pitchFamily="66" charset="0"/>
              </a:rPr>
              <a:t>Lucas </a:t>
            </a:r>
            <a:r>
              <a:rPr lang="es-CL" dirty="0" err="1" smtClean="0">
                <a:latin typeface="Lucida Handwriting" panose="03010101010101010101" pitchFamily="66" charset="0"/>
              </a:rPr>
              <a:t>is</a:t>
            </a:r>
            <a:r>
              <a:rPr lang="es-CL" dirty="0" smtClean="0">
                <a:latin typeface="Lucida Handwriting" panose="03010101010101010101" pitchFamily="66" charset="0"/>
              </a:rPr>
              <a:t> a </a:t>
            </a:r>
            <a:r>
              <a:rPr lang="es-CL" dirty="0" err="1" smtClean="0">
                <a:latin typeface="Lucida Handwriting" panose="03010101010101010101" pitchFamily="66" charset="0"/>
              </a:rPr>
              <a:t>boy</a:t>
            </a:r>
            <a:r>
              <a:rPr lang="es-CL" dirty="0" smtClean="0">
                <a:latin typeface="Lucida Handwriting" panose="03010101010101010101" pitchFamily="66" charset="0"/>
              </a:rPr>
              <a:t> </a:t>
            </a:r>
            <a:r>
              <a:rPr lang="es-CL" dirty="0" err="1" smtClean="0">
                <a:latin typeface="Lucida Handwriting" panose="03010101010101010101" pitchFamily="66" charset="0"/>
              </a:rPr>
              <a:t>who</a:t>
            </a:r>
            <a:r>
              <a:rPr lang="es-CL" dirty="0" smtClean="0">
                <a:latin typeface="Lucida Handwriting" panose="03010101010101010101" pitchFamily="66" charset="0"/>
              </a:rPr>
              <a:t> moved to a new </a:t>
            </a:r>
            <a:r>
              <a:rPr lang="es-CL" dirty="0" err="1" smtClean="0">
                <a:latin typeface="Lucida Handwriting" panose="03010101010101010101" pitchFamily="66" charset="0"/>
              </a:rPr>
              <a:t>town</a:t>
            </a:r>
            <a:r>
              <a:rPr lang="es-CL" dirty="0" smtClean="0">
                <a:latin typeface="Lucida Handwriting" panose="03010101010101010101" pitchFamily="66" charset="0"/>
              </a:rPr>
              <a:t> </a:t>
            </a:r>
          </a:p>
          <a:p>
            <a:r>
              <a:rPr lang="es-CL" dirty="0" smtClean="0">
                <a:latin typeface="Lucida Handwriting" panose="03010101010101010101" pitchFamily="66" charset="0"/>
              </a:rPr>
              <a:t>He </a:t>
            </a:r>
            <a:r>
              <a:rPr lang="es-CL" dirty="0" err="1" smtClean="0">
                <a:latin typeface="Lucida Handwriting" panose="03010101010101010101" pitchFamily="66" charset="0"/>
              </a:rPr>
              <a:t>was</a:t>
            </a:r>
            <a:r>
              <a:rPr lang="es-CL" dirty="0" smtClean="0">
                <a:latin typeface="Lucida Handwriting" panose="03010101010101010101" pitchFamily="66" charset="0"/>
              </a:rPr>
              <a:t> </a:t>
            </a:r>
            <a:r>
              <a:rPr lang="es-CL" dirty="0" err="1" smtClean="0">
                <a:latin typeface="Lucida Handwriting" panose="03010101010101010101" pitchFamily="66" charset="0"/>
              </a:rPr>
              <a:t>very</a:t>
            </a:r>
            <a:r>
              <a:rPr lang="es-CL" dirty="0" smtClean="0">
                <a:latin typeface="Lucida Handwriting" panose="03010101010101010101" pitchFamily="66" charset="0"/>
              </a:rPr>
              <a:t> </a:t>
            </a:r>
            <a:r>
              <a:rPr lang="es-CL" dirty="0" err="1" smtClean="0">
                <a:latin typeface="Lucida Handwriting" panose="03010101010101010101" pitchFamily="66" charset="0"/>
              </a:rPr>
              <a:t>sad</a:t>
            </a:r>
            <a:r>
              <a:rPr lang="es-CL" dirty="0" smtClean="0">
                <a:latin typeface="Lucida Handwriting" panose="03010101010101010101" pitchFamily="66" charset="0"/>
              </a:rPr>
              <a:t> </a:t>
            </a:r>
            <a:r>
              <a:rPr lang="es-CL" dirty="0" err="1" smtClean="0">
                <a:latin typeface="Lucida Handwriting" panose="03010101010101010101" pitchFamily="66" charset="0"/>
              </a:rPr>
              <a:t>because</a:t>
            </a:r>
            <a:r>
              <a:rPr lang="es-CL" dirty="0">
                <a:latin typeface="Lucida Handwriting" panose="03010101010101010101" pitchFamily="66" charset="0"/>
              </a:rPr>
              <a:t> </a:t>
            </a:r>
            <a:r>
              <a:rPr lang="es-CL" dirty="0" smtClean="0">
                <a:latin typeface="Lucida Handwriting" panose="03010101010101010101" pitchFamily="66" charset="0"/>
              </a:rPr>
              <a:t>he </a:t>
            </a:r>
            <a:r>
              <a:rPr lang="es-CL" dirty="0" err="1" smtClean="0">
                <a:latin typeface="Lucida Handwriting" panose="03010101010101010101" pitchFamily="66" charset="0"/>
              </a:rPr>
              <a:t>lost</a:t>
            </a:r>
            <a:r>
              <a:rPr lang="es-CL" dirty="0" smtClean="0">
                <a:latin typeface="Lucida Handwriting" panose="03010101010101010101" pitchFamily="66" charset="0"/>
              </a:rPr>
              <a:t> </a:t>
            </a:r>
            <a:r>
              <a:rPr lang="es-CL" dirty="0" err="1" smtClean="0">
                <a:latin typeface="Lucida Handwriting" panose="03010101010101010101" pitchFamily="66" charset="0"/>
              </a:rPr>
              <a:t>all</a:t>
            </a:r>
            <a:r>
              <a:rPr lang="es-CL" dirty="0" smtClean="0">
                <a:latin typeface="Lucida Handwriting" panose="03010101010101010101" pitchFamily="66" charset="0"/>
              </a:rPr>
              <a:t> </a:t>
            </a:r>
            <a:r>
              <a:rPr lang="es-CL" dirty="0" err="1" smtClean="0">
                <a:latin typeface="Lucida Handwriting" panose="03010101010101010101" pitchFamily="66" charset="0"/>
              </a:rPr>
              <a:t>his</a:t>
            </a:r>
            <a:r>
              <a:rPr lang="es-CL" dirty="0" smtClean="0">
                <a:latin typeface="Lucida Handwriting" panose="03010101010101010101" pitchFamily="66" charset="0"/>
              </a:rPr>
              <a:t> </a:t>
            </a:r>
            <a:r>
              <a:rPr lang="es-CL" dirty="0" err="1" smtClean="0">
                <a:latin typeface="Lucida Handwriting" panose="03010101010101010101" pitchFamily="66" charset="0"/>
              </a:rPr>
              <a:t>friends</a:t>
            </a:r>
            <a:r>
              <a:rPr lang="es-CL" dirty="0" smtClean="0">
                <a:latin typeface="Lucida Handwriting" panose="03010101010101010101" pitchFamily="66" charset="0"/>
              </a:rPr>
              <a:t> </a:t>
            </a:r>
            <a:endParaRPr lang="es-CL" dirty="0">
              <a:latin typeface="Lucida Handwriting" panose="03010101010101010101" pitchFamily="66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12720" b="14867"/>
          <a:stretch/>
        </p:blipFill>
        <p:spPr>
          <a:xfrm>
            <a:off x="7121079" y="2653047"/>
            <a:ext cx="4286250" cy="310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123 0.13635 L -0.03802 0.15602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54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39611" y="413196"/>
            <a:ext cx="10018713" cy="1814849"/>
          </a:xfrm>
        </p:spPr>
        <p:txBody>
          <a:bodyPr/>
          <a:lstStyle/>
          <a:p>
            <a:r>
              <a:rPr lang="es-CL" dirty="0" err="1" smtClean="0">
                <a:latin typeface="Lucida Handwriting" panose="03010101010101010101" pitchFamily="66" charset="0"/>
              </a:rPr>
              <a:t>When</a:t>
            </a:r>
            <a:r>
              <a:rPr lang="es-CL" dirty="0" smtClean="0">
                <a:latin typeface="Lucida Handwriting" panose="03010101010101010101" pitchFamily="66" charset="0"/>
              </a:rPr>
              <a:t> he and </a:t>
            </a:r>
            <a:r>
              <a:rPr lang="es-CL" dirty="0" err="1" smtClean="0">
                <a:latin typeface="Lucida Handwriting" panose="03010101010101010101" pitchFamily="66" charset="0"/>
              </a:rPr>
              <a:t>his</a:t>
            </a:r>
            <a:r>
              <a:rPr lang="es-CL" dirty="0" smtClean="0">
                <a:latin typeface="Lucida Handwriting" panose="03010101010101010101" pitchFamily="66" charset="0"/>
              </a:rPr>
              <a:t> </a:t>
            </a:r>
            <a:r>
              <a:rPr lang="es-CL" dirty="0" err="1" smtClean="0">
                <a:latin typeface="Lucida Handwriting" panose="03010101010101010101" pitchFamily="66" charset="0"/>
              </a:rPr>
              <a:t>family</a:t>
            </a:r>
            <a:r>
              <a:rPr lang="es-CL" dirty="0" smtClean="0">
                <a:latin typeface="Lucida Handwriting" panose="03010101010101010101" pitchFamily="66" charset="0"/>
              </a:rPr>
              <a:t> </a:t>
            </a:r>
            <a:r>
              <a:rPr lang="es-CL" dirty="0" err="1" smtClean="0">
                <a:latin typeface="Lucida Handwriting" panose="03010101010101010101" pitchFamily="66" charset="0"/>
              </a:rPr>
              <a:t>arrived</a:t>
            </a:r>
            <a:r>
              <a:rPr lang="es-CL" dirty="0" smtClean="0">
                <a:latin typeface="Lucida Handwriting" panose="03010101010101010101" pitchFamily="66" charset="0"/>
              </a:rPr>
              <a:t> at </a:t>
            </a:r>
            <a:r>
              <a:rPr lang="es-CL" dirty="0" err="1" smtClean="0">
                <a:latin typeface="Lucida Handwriting" panose="03010101010101010101" pitchFamily="66" charset="0"/>
              </a:rPr>
              <a:t>the</a:t>
            </a:r>
            <a:r>
              <a:rPr lang="es-CL" dirty="0" smtClean="0">
                <a:latin typeface="Lucida Handwriting" panose="03010101010101010101" pitchFamily="66" charset="0"/>
              </a:rPr>
              <a:t> new </a:t>
            </a:r>
            <a:r>
              <a:rPr lang="es-CL" dirty="0" err="1" smtClean="0">
                <a:latin typeface="Lucida Handwriting" panose="03010101010101010101" pitchFamily="66" charset="0"/>
              </a:rPr>
              <a:t>town</a:t>
            </a:r>
            <a:r>
              <a:rPr lang="es-CL" dirty="0" smtClean="0">
                <a:latin typeface="Lucida Handwriting" panose="03010101010101010101" pitchFamily="66" charset="0"/>
              </a:rPr>
              <a:t>, he </a:t>
            </a:r>
            <a:r>
              <a:rPr lang="es-CL" dirty="0" err="1" smtClean="0">
                <a:latin typeface="Lucida Handwriting" panose="03010101010101010101" pitchFamily="66" charset="0"/>
              </a:rPr>
              <a:t>decided</a:t>
            </a:r>
            <a:r>
              <a:rPr lang="es-CL" dirty="0" smtClean="0">
                <a:latin typeface="Lucida Handwriting" panose="03010101010101010101" pitchFamily="66" charset="0"/>
              </a:rPr>
              <a:t> to </a:t>
            </a:r>
            <a:r>
              <a:rPr lang="es-CL" dirty="0" err="1" smtClean="0">
                <a:latin typeface="Lucida Handwriting" panose="03010101010101010101" pitchFamily="66" charset="0"/>
              </a:rPr>
              <a:t>go</a:t>
            </a:r>
            <a:r>
              <a:rPr lang="es-CL" dirty="0" smtClean="0">
                <a:latin typeface="Lucida Handwriting" panose="03010101010101010101" pitchFamily="66" charset="0"/>
              </a:rPr>
              <a:t> to </a:t>
            </a:r>
            <a:r>
              <a:rPr lang="es-CL" dirty="0" err="1" smtClean="0">
                <a:latin typeface="Lucida Handwriting" panose="03010101010101010101" pitchFamily="66" charset="0"/>
              </a:rPr>
              <a:t>play</a:t>
            </a:r>
            <a:r>
              <a:rPr lang="es-CL" dirty="0" smtClean="0">
                <a:latin typeface="Lucida Handwriting" panose="03010101010101010101" pitchFamily="66" charset="0"/>
              </a:rPr>
              <a:t> in </a:t>
            </a:r>
            <a:r>
              <a:rPr lang="es-CL" dirty="0" err="1" smtClean="0">
                <a:latin typeface="Lucida Handwriting" panose="03010101010101010101" pitchFamily="66" charset="0"/>
              </a:rPr>
              <a:t>the</a:t>
            </a:r>
            <a:r>
              <a:rPr lang="es-CL" dirty="0" smtClean="0">
                <a:latin typeface="Lucida Handwriting" panose="03010101010101010101" pitchFamily="66" charset="0"/>
              </a:rPr>
              <a:t> </a:t>
            </a:r>
            <a:r>
              <a:rPr lang="es-CL" dirty="0" err="1" smtClean="0">
                <a:latin typeface="Lucida Handwriting" panose="03010101010101010101" pitchFamily="66" charset="0"/>
              </a:rPr>
              <a:t>park</a:t>
            </a:r>
            <a:r>
              <a:rPr lang="es-CL" dirty="0" smtClean="0">
                <a:latin typeface="Lucida Handwriting" panose="03010101010101010101" pitchFamily="66" charset="0"/>
              </a:rPr>
              <a:t> in </a:t>
            </a:r>
            <a:r>
              <a:rPr lang="es-CL" dirty="0" err="1" smtClean="0">
                <a:latin typeface="Lucida Handwriting" panose="03010101010101010101" pitchFamily="66" charset="0"/>
              </a:rPr>
              <a:t>front</a:t>
            </a:r>
            <a:r>
              <a:rPr lang="es-CL" dirty="0" smtClean="0">
                <a:latin typeface="Lucida Handwriting" panose="03010101010101010101" pitchFamily="66" charset="0"/>
              </a:rPr>
              <a:t> of </a:t>
            </a:r>
            <a:r>
              <a:rPr lang="es-CL" dirty="0" err="1" smtClean="0">
                <a:latin typeface="Lucida Handwriting" panose="03010101010101010101" pitchFamily="66" charset="0"/>
              </a:rPr>
              <a:t>his</a:t>
            </a:r>
            <a:r>
              <a:rPr lang="es-CL" dirty="0" smtClean="0">
                <a:latin typeface="Lucida Handwriting" panose="03010101010101010101" pitchFamily="66" charset="0"/>
              </a:rPr>
              <a:t> home.</a:t>
            </a:r>
          </a:p>
          <a:p>
            <a:r>
              <a:rPr lang="es-CL" dirty="0" err="1" smtClean="0">
                <a:latin typeface="Lucida Handwriting" panose="03010101010101010101" pitchFamily="66" charset="0"/>
              </a:rPr>
              <a:t>There</a:t>
            </a:r>
            <a:r>
              <a:rPr lang="es-CL" dirty="0" smtClean="0">
                <a:latin typeface="Lucida Handwriting" panose="03010101010101010101" pitchFamily="66" charset="0"/>
              </a:rPr>
              <a:t>, he </a:t>
            </a:r>
            <a:r>
              <a:rPr lang="es-CL" dirty="0" err="1" smtClean="0">
                <a:latin typeface="Lucida Handwriting" panose="03010101010101010101" pitchFamily="66" charset="0"/>
              </a:rPr>
              <a:t>knew</a:t>
            </a:r>
            <a:r>
              <a:rPr lang="es-CL" dirty="0" smtClean="0">
                <a:latin typeface="Lucida Handwriting" panose="03010101010101010101" pitchFamily="66" charset="0"/>
              </a:rPr>
              <a:t> Sara; a </a:t>
            </a:r>
            <a:r>
              <a:rPr lang="es-CL" dirty="0" err="1" smtClean="0">
                <a:latin typeface="Lucida Handwriting" panose="03010101010101010101" pitchFamily="66" charset="0"/>
              </a:rPr>
              <a:t>nice</a:t>
            </a:r>
            <a:r>
              <a:rPr lang="es-CL" dirty="0" smtClean="0">
                <a:latin typeface="Lucida Handwriting" panose="03010101010101010101" pitchFamily="66" charset="0"/>
              </a:rPr>
              <a:t> </a:t>
            </a:r>
            <a:r>
              <a:rPr lang="es-CL" dirty="0" err="1" smtClean="0">
                <a:latin typeface="Lucida Handwriting" panose="03010101010101010101" pitchFamily="66" charset="0"/>
              </a:rPr>
              <a:t>girl</a:t>
            </a:r>
            <a:r>
              <a:rPr lang="es-CL" dirty="0" smtClean="0">
                <a:latin typeface="Lucida Handwriting" panose="03010101010101010101" pitchFamily="66" charset="0"/>
              </a:rPr>
              <a:t>.</a:t>
            </a:r>
            <a:endParaRPr lang="es-CL" dirty="0">
              <a:latin typeface="Lucida Handwriting" panose="03010101010101010101" pitchFamily="66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477" y="2228045"/>
            <a:ext cx="4098917" cy="306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0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22947" y="335924"/>
            <a:ext cx="10018713" cy="1660302"/>
          </a:xfrm>
        </p:spPr>
        <p:txBody>
          <a:bodyPr/>
          <a:lstStyle/>
          <a:p>
            <a:r>
              <a:rPr lang="es-CL" dirty="0" err="1" smtClean="0">
                <a:latin typeface="Lucida Handwriting" panose="03010101010101010101" pitchFamily="66" charset="0"/>
              </a:rPr>
              <a:t>After</a:t>
            </a:r>
            <a:r>
              <a:rPr lang="es-CL" dirty="0" smtClean="0">
                <a:latin typeface="Lucida Handwriting" panose="03010101010101010101" pitchFamily="66" charset="0"/>
              </a:rPr>
              <a:t>  </a:t>
            </a:r>
            <a:r>
              <a:rPr lang="es-CL" dirty="0" err="1" smtClean="0">
                <a:latin typeface="Lucida Handwriting" panose="03010101010101010101" pitchFamily="66" charset="0"/>
              </a:rPr>
              <a:t>three</a:t>
            </a:r>
            <a:r>
              <a:rPr lang="es-CL" dirty="0" smtClean="0">
                <a:latin typeface="Lucida Handwriting" panose="03010101010101010101" pitchFamily="66" charset="0"/>
              </a:rPr>
              <a:t> </a:t>
            </a:r>
            <a:r>
              <a:rPr lang="es-CL" dirty="0" err="1" smtClean="0">
                <a:latin typeface="Lucida Handwriting" panose="03010101010101010101" pitchFamily="66" charset="0"/>
              </a:rPr>
              <a:t>hours</a:t>
            </a:r>
            <a:r>
              <a:rPr lang="es-CL" dirty="0" smtClean="0">
                <a:latin typeface="Lucida Handwriting" panose="03010101010101010101" pitchFamily="66" charset="0"/>
              </a:rPr>
              <a:t> </a:t>
            </a:r>
            <a:r>
              <a:rPr lang="es-CL" dirty="0" err="1" smtClean="0">
                <a:latin typeface="Lucida Handwriting" panose="03010101010101010101" pitchFamily="66" charset="0"/>
              </a:rPr>
              <a:t>playing</a:t>
            </a:r>
            <a:r>
              <a:rPr lang="es-CL" dirty="0" smtClean="0">
                <a:latin typeface="Lucida Handwriting" panose="03010101010101010101" pitchFamily="66" charset="0"/>
              </a:rPr>
              <a:t> and </a:t>
            </a:r>
            <a:r>
              <a:rPr lang="es-CL" dirty="0" err="1" smtClean="0">
                <a:latin typeface="Lucida Handwriting" panose="03010101010101010101" pitchFamily="66" charset="0"/>
              </a:rPr>
              <a:t>talking</a:t>
            </a:r>
            <a:r>
              <a:rPr lang="es-CL" dirty="0" smtClean="0">
                <a:latin typeface="Lucida Handwriting" panose="03010101010101010101" pitchFamily="66" charset="0"/>
              </a:rPr>
              <a:t>, Sara </a:t>
            </a:r>
            <a:r>
              <a:rPr lang="es-CL" dirty="0" err="1" smtClean="0">
                <a:latin typeface="Lucida Handwriting" panose="03010101010101010101" pitchFamily="66" charset="0"/>
              </a:rPr>
              <a:t>told</a:t>
            </a:r>
            <a:r>
              <a:rPr lang="es-CL" dirty="0" smtClean="0">
                <a:latin typeface="Lucida Handwriting" panose="03010101010101010101" pitchFamily="66" charset="0"/>
              </a:rPr>
              <a:t> to Lucas </a:t>
            </a:r>
            <a:r>
              <a:rPr lang="es-CL" dirty="0" err="1" smtClean="0">
                <a:latin typeface="Lucida Handwriting" panose="03010101010101010101" pitchFamily="66" charset="0"/>
              </a:rPr>
              <a:t>she</a:t>
            </a:r>
            <a:r>
              <a:rPr lang="es-CL" dirty="0" smtClean="0">
                <a:latin typeface="Lucida Handwriting" panose="03010101010101010101" pitchFamily="66" charset="0"/>
              </a:rPr>
              <a:t> </a:t>
            </a:r>
            <a:r>
              <a:rPr lang="es-CL" dirty="0" err="1" smtClean="0">
                <a:latin typeface="Lucida Handwriting" panose="03010101010101010101" pitchFamily="66" charset="0"/>
              </a:rPr>
              <a:t>would</a:t>
            </a:r>
            <a:r>
              <a:rPr lang="es-CL" dirty="0" smtClean="0">
                <a:latin typeface="Lucida Handwriting" panose="03010101010101010101" pitchFamily="66" charset="0"/>
              </a:rPr>
              <a:t> </a:t>
            </a:r>
            <a:r>
              <a:rPr lang="es-CL" dirty="0" err="1" smtClean="0">
                <a:latin typeface="Lucida Handwriting" panose="03010101010101010101" pitchFamily="66" charset="0"/>
              </a:rPr>
              <a:t>celebrate</a:t>
            </a:r>
            <a:r>
              <a:rPr lang="es-CL" dirty="0" smtClean="0">
                <a:latin typeface="Lucida Handwriting" panose="03010101010101010101" pitchFamily="66" charset="0"/>
              </a:rPr>
              <a:t> </a:t>
            </a:r>
            <a:r>
              <a:rPr lang="es-CL" dirty="0" err="1" smtClean="0">
                <a:latin typeface="Lucida Handwriting" panose="03010101010101010101" pitchFamily="66" charset="0"/>
              </a:rPr>
              <a:t>her</a:t>
            </a:r>
            <a:r>
              <a:rPr lang="es-CL" dirty="0" smtClean="0">
                <a:latin typeface="Lucida Handwriting" panose="03010101010101010101" pitchFamily="66" charset="0"/>
              </a:rPr>
              <a:t> </a:t>
            </a:r>
            <a:r>
              <a:rPr lang="es-CL" dirty="0" err="1" smtClean="0">
                <a:latin typeface="Lucida Handwriting" panose="03010101010101010101" pitchFamily="66" charset="0"/>
              </a:rPr>
              <a:t>birthday</a:t>
            </a:r>
            <a:r>
              <a:rPr lang="es-CL" dirty="0" smtClean="0">
                <a:latin typeface="Lucida Handwriting" panose="03010101010101010101" pitchFamily="66" charset="0"/>
              </a:rPr>
              <a:t> in </a:t>
            </a:r>
            <a:r>
              <a:rPr lang="es-CL" dirty="0" err="1" smtClean="0">
                <a:latin typeface="Lucida Handwriting" panose="03010101010101010101" pitchFamily="66" charset="0"/>
              </a:rPr>
              <a:t>two</a:t>
            </a:r>
            <a:r>
              <a:rPr lang="es-CL" dirty="0" smtClean="0">
                <a:latin typeface="Lucida Handwriting" panose="03010101010101010101" pitchFamily="66" charset="0"/>
              </a:rPr>
              <a:t> </a:t>
            </a:r>
            <a:r>
              <a:rPr lang="es-CL" dirty="0" err="1" smtClean="0">
                <a:latin typeface="Lucida Handwriting" panose="03010101010101010101" pitchFamily="66" charset="0"/>
              </a:rPr>
              <a:t>days</a:t>
            </a:r>
            <a:r>
              <a:rPr lang="es-CL" dirty="0" smtClean="0">
                <a:latin typeface="Lucida Handwriting" panose="03010101010101010101" pitchFamily="66" charset="0"/>
              </a:rPr>
              <a:t>. </a:t>
            </a:r>
            <a:endParaRPr lang="es-CL" dirty="0">
              <a:latin typeface="Lucida Handwriting" panose="03010101010101010101" pitchFamily="66" charset="0"/>
            </a:endParaRPr>
          </a:p>
          <a:p>
            <a:r>
              <a:rPr lang="es-CL" dirty="0" smtClean="0">
                <a:latin typeface="Lucida Handwriting" panose="03010101010101010101" pitchFamily="66" charset="0"/>
              </a:rPr>
              <a:t>So </a:t>
            </a:r>
            <a:r>
              <a:rPr lang="es-CL" dirty="0" err="1" smtClean="0">
                <a:latin typeface="Lucida Handwriting" panose="03010101010101010101" pitchFamily="66" charset="0"/>
              </a:rPr>
              <a:t>she</a:t>
            </a:r>
            <a:r>
              <a:rPr lang="es-CL" dirty="0" smtClean="0">
                <a:latin typeface="Lucida Handwriting" panose="03010101010101010101" pitchFamily="66" charset="0"/>
              </a:rPr>
              <a:t> </a:t>
            </a:r>
            <a:r>
              <a:rPr lang="es-CL" dirty="0" err="1" smtClean="0">
                <a:latin typeface="Lucida Handwriting" panose="03010101010101010101" pitchFamily="66" charset="0"/>
              </a:rPr>
              <a:t>invited</a:t>
            </a:r>
            <a:r>
              <a:rPr lang="es-CL" dirty="0" smtClean="0">
                <a:latin typeface="Lucida Handwriting" panose="03010101010101010101" pitchFamily="66" charset="0"/>
              </a:rPr>
              <a:t> to Lucas, </a:t>
            </a:r>
            <a:r>
              <a:rPr lang="es-CL" dirty="0" err="1" smtClean="0">
                <a:latin typeface="Lucida Handwriting" panose="03010101010101010101" pitchFamily="66" charset="0"/>
              </a:rPr>
              <a:t>her</a:t>
            </a:r>
            <a:r>
              <a:rPr lang="es-CL" dirty="0" smtClean="0">
                <a:latin typeface="Lucida Handwriting" panose="03010101010101010101" pitchFamily="66" charset="0"/>
              </a:rPr>
              <a:t> new </a:t>
            </a:r>
            <a:r>
              <a:rPr lang="es-CL" dirty="0" err="1" smtClean="0">
                <a:latin typeface="Lucida Handwriting" panose="03010101010101010101" pitchFamily="66" charset="0"/>
              </a:rPr>
              <a:t>friend</a:t>
            </a:r>
            <a:r>
              <a:rPr lang="es-CL" dirty="0" smtClean="0">
                <a:latin typeface="Lucida Handwriting" panose="03010101010101010101" pitchFamily="66" charset="0"/>
              </a:rPr>
              <a:t>…</a:t>
            </a:r>
            <a:endParaRPr lang="es-CL" dirty="0">
              <a:latin typeface="Lucida Handwriting" panose="03010101010101010101" pitchFamily="66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10180"/>
          <a:stretch/>
        </p:blipFill>
        <p:spPr>
          <a:xfrm>
            <a:off x="3665381" y="2813063"/>
            <a:ext cx="4087701" cy="362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7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58553" y="244698"/>
            <a:ext cx="10018713" cy="1760113"/>
          </a:xfrm>
        </p:spPr>
        <p:txBody>
          <a:bodyPr>
            <a:normAutofit fontScale="92500"/>
          </a:bodyPr>
          <a:lstStyle/>
          <a:p>
            <a:r>
              <a:rPr lang="es-CL" dirty="0" err="1" smtClean="0">
                <a:latin typeface="Lucida Handwriting" panose="03010101010101010101" pitchFamily="66" charset="0"/>
              </a:rPr>
              <a:t>Now</a:t>
            </a:r>
            <a:r>
              <a:rPr lang="es-CL" dirty="0" smtClean="0">
                <a:latin typeface="Lucida Handwriting" panose="03010101010101010101" pitchFamily="66" charset="0"/>
              </a:rPr>
              <a:t>, Lucas </a:t>
            </a:r>
            <a:r>
              <a:rPr lang="es-CL" dirty="0" err="1" smtClean="0">
                <a:latin typeface="Lucida Handwriting" panose="03010101010101010101" pitchFamily="66" charset="0"/>
              </a:rPr>
              <a:t>have</a:t>
            </a:r>
            <a:r>
              <a:rPr lang="es-CL" dirty="0" smtClean="0">
                <a:latin typeface="Lucida Handwriting" panose="03010101010101010101" pitchFamily="66" charset="0"/>
              </a:rPr>
              <a:t> </a:t>
            </a:r>
            <a:r>
              <a:rPr lang="es-CL" dirty="0" err="1" smtClean="0">
                <a:latin typeface="Lucida Handwriting" panose="03010101010101010101" pitchFamily="66" charset="0"/>
              </a:rPr>
              <a:t>problems</a:t>
            </a:r>
            <a:r>
              <a:rPr lang="es-CL" dirty="0" smtClean="0">
                <a:latin typeface="Lucida Handwriting" panose="03010101010101010101" pitchFamily="66" charset="0"/>
              </a:rPr>
              <a:t>, </a:t>
            </a:r>
            <a:r>
              <a:rPr lang="es-CL" dirty="0" err="1" smtClean="0">
                <a:latin typeface="Lucida Handwriting" panose="03010101010101010101" pitchFamily="66" charset="0"/>
              </a:rPr>
              <a:t>because</a:t>
            </a:r>
            <a:r>
              <a:rPr lang="es-CL" dirty="0" smtClean="0">
                <a:latin typeface="Lucida Handwriting" panose="03010101010101010101" pitchFamily="66" charset="0"/>
              </a:rPr>
              <a:t> he </a:t>
            </a:r>
            <a:r>
              <a:rPr lang="es-CL" dirty="0" err="1" smtClean="0">
                <a:latin typeface="Lucida Handwriting" panose="03010101010101010101" pitchFamily="66" charset="0"/>
              </a:rPr>
              <a:t>doesn’t</a:t>
            </a:r>
            <a:r>
              <a:rPr lang="es-CL" dirty="0" smtClean="0">
                <a:latin typeface="Lucida Handwriting" panose="03010101010101010101" pitchFamily="66" charset="0"/>
              </a:rPr>
              <a:t> </a:t>
            </a:r>
            <a:r>
              <a:rPr lang="es-CL" dirty="0" err="1" smtClean="0">
                <a:latin typeface="Lucida Handwriting" panose="03010101010101010101" pitchFamily="66" charset="0"/>
              </a:rPr>
              <a:t>know</a:t>
            </a:r>
            <a:r>
              <a:rPr lang="es-CL" dirty="0" smtClean="0">
                <a:latin typeface="Lucida Handwriting" panose="03010101010101010101" pitchFamily="66" charset="0"/>
              </a:rPr>
              <a:t> </a:t>
            </a:r>
            <a:r>
              <a:rPr lang="es-CL" dirty="0" err="1" smtClean="0">
                <a:latin typeface="Lucida Handwriting" panose="03010101010101010101" pitchFamily="66" charset="0"/>
              </a:rPr>
              <a:t>the</a:t>
            </a:r>
            <a:r>
              <a:rPr lang="es-CL" dirty="0" smtClean="0">
                <a:latin typeface="Lucida Handwriting" panose="03010101010101010101" pitchFamily="66" charset="0"/>
              </a:rPr>
              <a:t> </a:t>
            </a:r>
            <a:r>
              <a:rPr lang="es-CL" dirty="0" err="1" smtClean="0">
                <a:latin typeface="Lucida Handwriting" panose="03010101010101010101" pitchFamily="66" charset="0"/>
              </a:rPr>
              <a:t>town</a:t>
            </a:r>
            <a:r>
              <a:rPr lang="es-CL" dirty="0" smtClean="0">
                <a:latin typeface="Lucida Handwriting" panose="03010101010101010101" pitchFamily="66" charset="0"/>
              </a:rPr>
              <a:t>, and </a:t>
            </a:r>
            <a:r>
              <a:rPr lang="es-CL" dirty="0" err="1" smtClean="0">
                <a:latin typeface="Lucida Handwriting" panose="03010101010101010101" pitchFamily="66" charset="0"/>
              </a:rPr>
              <a:t>where</a:t>
            </a:r>
            <a:r>
              <a:rPr lang="es-CL" dirty="0" smtClean="0">
                <a:latin typeface="Lucida Handwriting" panose="03010101010101010101" pitchFamily="66" charset="0"/>
              </a:rPr>
              <a:t> to </a:t>
            </a:r>
            <a:r>
              <a:rPr lang="es-CL" dirty="0" err="1" smtClean="0">
                <a:latin typeface="Lucida Handwriting" panose="03010101010101010101" pitchFamily="66" charset="0"/>
              </a:rPr>
              <a:t>find</a:t>
            </a:r>
            <a:r>
              <a:rPr lang="es-CL" dirty="0" smtClean="0">
                <a:latin typeface="Lucida Handwriting" panose="03010101010101010101" pitchFamily="66" charset="0"/>
              </a:rPr>
              <a:t> a </a:t>
            </a:r>
            <a:r>
              <a:rPr lang="es-CL" dirty="0" err="1" smtClean="0">
                <a:latin typeface="Lucida Handwriting" panose="03010101010101010101" pitchFamily="66" charset="0"/>
              </a:rPr>
              <a:t>gift</a:t>
            </a:r>
            <a:r>
              <a:rPr lang="es-CL" dirty="0" smtClean="0">
                <a:latin typeface="Lucida Handwriting" panose="03010101010101010101" pitchFamily="66" charset="0"/>
              </a:rPr>
              <a:t> </a:t>
            </a:r>
            <a:r>
              <a:rPr lang="es-CL" dirty="0" err="1" smtClean="0">
                <a:latin typeface="Lucida Handwriting" panose="03010101010101010101" pitchFamily="66" charset="0"/>
              </a:rPr>
              <a:t>for</a:t>
            </a:r>
            <a:r>
              <a:rPr lang="es-CL" dirty="0" smtClean="0">
                <a:latin typeface="Lucida Handwriting" panose="03010101010101010101" pitchFamily="66" charset="0"/>
              </a:rPr>
              <a:t> </a:t>
            </a:r>
            <a:r>
              <a:rPr lang="es-CL" dirty="0" err="1" smtClean="0">
                <a:latin typeface="Lucida Handwriting" panose="03010101010101010101" pitchFamily="66" charset="0"/>
              </a:rPr>
              <a:t>her</a:t>
            </a:r>
            <a:r>
              <a:rPr lang="es-CL" dirty="0" smtClean="0">
                <a:latin typeface="Lucida Handwriting" panose="03010101010101010101" pitchFamily="66" charset="0"/>
              </a:rPr>
              <a:t>.</a:t>
            </a:r>
          </a:p>
          <a:p>
            <a:r>
              <a:rPr lang="es-CL" dirty="0" err="1" smtClean="0">
                <a:latin typeface="Lucida Handwriting" panose="03010101010101010101" pitchFamily="66" charset="0"/>
              </a:rPr>
              <a:t>Also</a:t>
            </a:r>
            <a:r>
              <a:rPr lang="es-CL" dirty="0" smtClean="0">
                <a:latin typeface="Lucida Handwriting" panose="03010101010101010101" pitchFamily="66" charset="0"/>
              </a:rPr>
              <a:t>, Sara </a:t>
            </a:r>
            <a:r>
              <a:rPr lang="es-CL" dirty="0" err="1" smtClean="0">
                <a:latin typeface="Lucida Handwriting" panose="03010101010101010101" pitchFamily="66" charset="0"/>
              </a:rPr>
              <a:t>gave</a:t>
            </a:r>
            <a:r>
              <a:rPr lang="es-CL" dirty="0" smtClean="0">
                <a:latin typeface="Lucida Handwriting" panose="03010101010101010101" pitchFamily="66" charset="0"/>
              </a:rPr>
              <a:t> to </a:t>
            </a:r>
            <a:r>
              <a:rPr lang="es-CL" dirty="0" err="1" smtClean="0">
                <a:latin typeface="Lucida Handwriting" panose="03010101010101010101" pitchFamily="66" charset="0"/>
              </a:rPr>
              <a:t>him</a:t>
            </a:r>
            <a:r>
              <a:rPr lang="es-CL" dirty="0" smtClean="0">
                <a:latin typeface="Lucida Handwriting" panose="03010101010101010101" pitchFamily="66" charset="0"/>
              </a:rPr>
              <a:t> </a:t>
            </a:r>
            <a:r>
              <a:rPr lang="es-CL" dirty="0" err="1" smtClean="0">
                <a:latin typeface="Lucida Handwriting" panose="03010101010101010101" pitchFamily="66" charset="0"/>
              </a:rPr>
              <a:t>an</a:t>
            </a:r>
            <a:r>
              <a:rPr lang="es-CL" dirty="0" smtClean="0">
                <a:latin typeface="Lucida Handwriting" panose="03010101010101010101" pitchFamily="66" charset="0"/>
              </a:rPr>
              <a:t> </a:t>
            </a:r>
            <a:r>
              <a:rPr lang="es-CL" dirty="0" err="1" smtClean="0">
                <a:latin typeface="Lucida Handwriting" panose="03010101010101010101" pitchFamily="66" charset="0"/>
              </a:rPr>
              <a:t>invitation</a:t>
            </a:r>
            <a:r>
              <a:rPr lang="es-CL" dirty="0" smtClean="0">
                <a:latin typeface="Lucida Handwriting" panose="03010101010101010101" pitchFamily="66" charset="0"/>
              </a:rPr>
              <a:t> </a:t>
            </a:r>
            <a:r>
              <a:rPr lang="es-CL" dirty="0" err="1" smtClean="0">
                <a:latin typeface="Lucida Handwriting" panose="03010101010101010101" pitchFamily="66" charset="0"/>
              </a:rPr>
              <a:t>with</a:t>
            </a:r>
            <a:r>
              <a:rPr lang="es-CL" dirty="0" smtClean="0">
                <a:latin typeface="Lucida Handwriting" panose="03010101010101010101" pitchFamily="66" charset="0"/>
              </a:rPr>
              <a:t> </a:t>
            </a:r>
            <a:r>
              <a:rPr lang="es-CL" dirty="0" err="1" smtClean="0">
                <a:latin typeface="Lucida Handwriting" panose="03010101010101010101" pitchFamily="66" charset="0"/>
              </a:rPr>
              <a:t>the</a:t>
            </a:r>
            <a:r>
              <a:rPr lang="es-CL" dirty="0" smtClean="0">
                <a:latin typeface="Lucida Handwriting" panose="03010101010101010101" pitchFamily="66" charset="0"/>
              </a:rPr>
              <a:t> </a:t>
            </a:r>
            <a:r>
              <a:rPr lang="es-CL" dirty="0" err="1" smtClean="0">
                <a:latin typeface="Lucida Handwriting" panose="03010101010101010101" pitchFamily="66" charset="0"/>
              </a:rPr>
              <a:t>address</a:t>
            </a:r>
            <a:r>
              <a:rPr lang="es-CL" dirty="0" smtClean="0">
                <a:latin typeface="Lucida Handwriting" panose="03010101010101010101" pitchFamily="66" charset="0"/>
              </a:rPr>
              <a:t> of </a:t>
            </a:r>
            <a:r>
              <a:rPr lang="es-CL" dirty="0" err="1" smtClean="0">
                <a:latin typeface="Lucida Handwriting" panose="03010101010101010101" pitchFamily="66" charset="0"/>
              </a:rPr>
              <a:t>her</a:t>
            </a:r>
            <a:r>
              <a:rPr lang="es-CL" dirty="0" smtClean="0">
                <a:latin typeface="Lucida Handwriting" panose="03010101010101010101" pitchFamily="66" charset="0"/>
              </a:rPr>
              <a:t> house, and </a:t>
            </a:r>
            <a:r>
              <a:rPr lang="es-CL" dirty="0" err="1" smtClean="0">
                <a:latin typeface="Lucida Handwriting" panose="03010101010101010101" pitchFamily="66" charset="0"/>
              </a:rPr>
              <a:t>some</a:t>
            </a:r>
            <a:r>
              <a:rPr lang="es-CL" dirty="0" smtClean="0">
                <a:latin typeface="Lucida Handwriting" panose="03010101010101010101" pitchFamily="66" charset="0"/>
              </a:rPr>
              <a:t> </a:t>
            </a:r>
            <a:r>
              <a:rPr lang="es-CL" dirty="0" err="1" smtClean="0">
                <a:latin typeface="Lucida Handwriting" panose="03010101010101010101" pitchFamily="66" charset="0"/>
              </a:rPr>
              <a:t>clues</a:t>
            </a:r>
            <a:r>
              <a:rPr lang="es-CL" dirty="0" smtClean="0">
                <a:latin typeface="Lucida Handwriting" panose="03010101010101010101" pitchFamily="66" charset="0"/>
              </a:rPr>
              <a:t> of </a:t>
            </a:r>
            <a:r>
              <a:rPr lang="es-CL" dirty="0" err="1" smtClean="0">
                <a:latin typeface="Lucida Handwriting" panose="03010101010101010101" pitchFamily="66" charset="0"/>
              </a:rPr>
              <a:t>the</a:t>
            </a:r>
            <a:r>
              <a:rPr lang="es-CL" dirty="0" smtClean="0">
                <a:latin typeface="Lucida Handwriting" panose="03010101010101010101" pitchFamily="66" charset="0"/>
              </a:rPr>
              <a:t> posible </a:t>
            </a:r>
            <a:r>
              <a:rPr lang="es-CL" dirty="0" err="1" smtClean="0">
                <a:latin typeface="Lucida Handwriting" panose="03010101010101010101" pitchFamily="66" charset="0"/>
              </a:rPr>
              <a:t>gift</a:t>
            </a:r>
            <a:r>
              <a:rPr lang="es-CL" dirty="0" smtClean="0">
                <a:latin typeface="Lucida Handwriting" panose="03010101010101010101" pitchFamily="66" charset="0"/>
              </a:rPr>
              <a:t> he </a:t>
            </a:r>
            <a:r>
              <a:rPr lang="es-CL" dirty="0" err="1" smtClean="0">
                <a:latin typeface="Lucida Handwriting" panose="03010101010101010101" pitchFamily="66" charset="0"/>
              </a:rPr>
              <a:t>could</a:t>
            </a:r>
            <a:r>
              <a:rPr lang="es-CL" dirty="0" smtClean="0">
                <a:latin typeface="Lucida Handwriting" panose="03010101010101010101" pitchFamily="66" charset="0"/>
              </a:rPr>
              <a:t> </a:t>
            </a:r>
            <a:r>
              <a:rPr lang="es-CL" dirty="0" err="1" smtClean="0">
                <a:latin typeface="Lucida Handwriting" panose="03010101010101010101" pitchFamily="66" charset="0"/>
              </a:rPr>
              <a:t>give</a:t>
            </a:r>
            <a:r>
              <a:rPr lang="es-CL" dirty="0" smtClean="0">
                <a:latin typeface="Lucida Handwriting" panose="03010101010101010101" pitchFamily="66" charset="0"/>
              </a:rPr>
              <a:t> to </a:t>
            </a:r>
            <a:r>
              <a:rPr lang="es-CL" dirty="0" err="1" smtClean="0">
                <a:latin typeface="Lucida Handwriting" panose="03010101010101010101" pitchFamily="66" charset="0"/>
              </a:rPr>
              <a:t>her</a:t>
            </a:r>
            <a:r>
              <a:rPr lang="es-CL" dirty="0" smtClean="0">
                <a:latin typeface="Lucida Handwriting" panose="03010101010101010101" pitchFamily="66" charset="0"/>
              </a:rPr>
              <a:t> </a:t>
            </a:r>
            <a:endParaRPr lang="es-CL" dirty="0">
              <a:latin typeface="Lucida Handwriting" panose="03010101010101010101" pitchFamily="66" charset="0"/>
            </a:endParaRPr>
          </a:p>
        </p:txBody>
      </p:sp>
      <p:sp>
        <p:nvSpPr>
          <p:cNvPr id="4" name="Rectángulo 3"/>
          <p:cNvSpPr/>
          <p:nvPr/>
        </p:nvSpPr>
        <p:spPr>
          <a:xfrm rot="21299568">
            <a:off x="3100445" y="2777023"/>
            <a:ext cx="6029605" cy="34407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 err="1" smtClean="0">
                <a:latin typeface="Comic Sans MS" panose="030F0702030302020204" pitchFamily="66" charset="0"/>
              </a:rPr>
              <a:t>Dear</a:t>
            </a:r>
            <a:r>
              <a:rPr lang="es-CL" dirty="0" smtClean="0">
                <a:latin typeface="Comic Sans MS" panose="030F0702030302020204" pitchFamily="66" charset="0"/>
              </a:rPr>
              <a:t> Lucas: </a:t>
            </a:r>
          </a:p>
          <a:p>
            <a:r>
              <a:rPr lang="es-CL" dirty="0">
                <a:latin typeface="Comic Sans MS" panose="030F0702030302020204" pitchFamily="66" charset="0"/>
              </a:rPr>
              <a:t> </a:t>
            </a:r>
            <a:r>
              <a:rPr lang="es-CL" dirty="0" smtClean="0">
                <a:latin typeface="Comic Sans MS" panose="030F0702030302020204" pitchFamily="66" charset="0"/>
              </a:rPr>
              <a:t>                       </a:t>
            </a:r>
            <a:r>
              <a:rPr lang="es-CL" dirty="0" err="1" smtClean="0">
                <a:latin typeface="Comic Sans MS" panose="030F0702030302020204" pitchFamily="66" charset="0"/>
              </a:rPr>
              <a:t>I’m</a:t>
            </a:r>
            <a:r>
              <a:rPr lang="es-CL" dirty="0" smtClean="0">
                <a:latin typeface="Comic Sans MS" panose="030F0702030302020204" pitchFamily="66" charset="0"/>
              </a:rPr>
              <a:t> </a:t>
            </a:r>
            <a:r>
              <a:rPr lang="es-CL" dirty="0" err="1" smtClean="0">
                <a:latin typeface="Comic Sans MS" panose="030F0702030302020204" pitchFamily="66" charset="0"/>
              </a:rPr>
              <a:t>gratefully</a:t>
            </a:r>
            <a:r>
              <a:rPr lang="es-CL" dirty="0" smtClean="0">
                <a:latin typeface="Comic Sans MS" panose="030F0702030302020204" pitchFamily="66" charset="0"/>
              </a:rPr>
              <a:t> to invite </a:t>
            </a:r>
            <a:r>
              <a:rPr lang="es-CL" dirty="0" err="1" smtClean="0">
                <a:latin typeface="Comic Sans MS" panose="030F0702030302020204" pitchFamily="66" charset="0"/>
              </a:rPr>
              <a:t>you</a:t>
            </a:r>
            <a:r>
              <a:rPr lang="es-CL" dirty="0" smtClean="0">
                <a:latin typeface="Comic Sans MS" panose="030F0702030302020204" pitchFamily="66" charset="0"/>
              </a:rPr>
              <a:t> to </a:t>
            </a:r>
            <a:r>
              <a:rPr lang="es-CL" dirty="0" err="1" smtClean="0">
                <a:latin typeface="Comic Sans MS" panose="030F0702030302020204" pitchFamily="66" charset="0"/>
              </a:rPr>
              <a:t>my</a:t>
            </a:r>
            <a:r>
              <a:rPr lang="es-CL" dirty="0" smtClean="0">
                <a:latin typeface="Comic Sans MS" panose="030F0702030302020204" pitchFamily="66" charset="0"/>
              </a:rPr>
              <a:t> </a:t>
            </a:r>
            <a:r>
              <a:rPr lang="es-CL" dirty="0" err="1" smtClean="0">
                <a:latin typeface="Comic Sans MS" panose="030F0702030302020204" pitchFamily="66" charset="0"/>
              </a:rPr>
              <a:t>birthday</a:t>
            </a:r>
            <a:r>
              <a:rPr lang="es-CL" dirty="0" smtClean="0">
                <a:latin typeface="Comic Sans MS" panose="030F0702030302020204" pitchFamily="66" charset="0"/>
              </a:rPr>
              <a:t> N°9. </a:t>
            </a:r>
            <a:r>
              <a:rPr lang="es-CL" dirty="0" err="1" smtClean="0">
                <a:latin typeface="Comic Sans MS" panose="030F0702030302020204" pitchFamily="66" charset="0"/>
              </a:rPr>
              <a:t>The</a:t>
            </a:r>
            <a:r>
              <a:rPr lang="es-CL" dirty="0" smtClean="0">
                <a:latin typeface="Comic Sans MS" panose="030F0702030302020204" pitchFamily="66" charset="0"/>
              </a:rPr>
              <a:t> </a:t>
            </a:r>
            <a:r>
              <a:rPr lang="es-CL" dirty="0" err="1" smtClean="0">
                <a:latin typeface="Comic Sans MS" panose="030F0702030302020204" pitchFamily="66" charset="0"/>
              </a:rPr>
              <a:t>day</a:t>
            </a:r>
            <a:r>
              <a:rPr lang="es-CL" dirty="0" smtClean="0">
                <a:latin typeface="Comic Sans MS" panose="030F0702030302020204" pitchFamily="66" charset="0"/>
              </a:rPr>
              <a:t> </a:t>
            </a:r>
            <a:r>
              <a:rPr lang="es-CL" dirty="0" err="1" smtClean="0">
                <a:latin typeface="Comic Sans MS" panose="030F0702030302020204" pitchFamily="66" charset="0"/>
              </a:rPr>
              <a:t>is</a:t>
            </a:r>
            <a:r>
              <a:rPr lang="es-CL" dirty="0" smtClean="0">
                <a:latin typeface="Comic Sans MS" panose="030F0702030302020204" pitchFamily="66" charset="0"/>
              </a:rPr>
              <a:t> </a:t>
            </a:r>
            <a:r>
              <a:rPr lang="es-CL" dirty="0" err="1" smtClean="0">
                <a:latin typeface="Comic Sans MS" panose="030F0702030302020204" pitchFamily="66" charset="0"/>
              </a:rPr>
              <a:t>Sunday</a:t>
            </a:r>
            <a:r>
              <a:rPr lang="es-CL" dirty="0" smtClean="0">
                <a:latin typeface="Comic Sans MS" panose="030F0702030302020204" pitchFamily="66" charset="0"/>
              </a:rPr>
              <a:t> 10th at 15:oo </a:t>
            </a:r>
            <a:r>
              <a:rPr lang="es-CL" dirty="0" err="1" smtClean="0">
                <a:latin typeface="Comic Sans MS" panose="030F0702030302020204" pitchFamily="66" charset="0"/>
              </a:rPr>
              <a:t>hrs</a:t>
            </a:r>
            <a:r>
              <a:rPr lang="es-CL" dirty="0" smtClean="0">
                <a:latin typeface="Comic Sans MS" panose="030F0702030302020204" pitchFamily="66" charset="0"/>
              </a:rPr>
              <a:t>. </a:t>
            </a:r>
            <a:r>
              <a:rPr lang="es-CL" dirty="0" err="1" smtClean="0">
                <a:latin typeface="Comic Sans MS" panose="030F0702030302020204" pitchFamily="66" charset="0"/>
              </a:rPr>
              <a:t>My</a:t>
            </a:r>
            <a:r>
              <a:rPr lang="es-CL" dirty="0" smtClean="0">
                <a:latin typeface="Comic Sans MS" panose="030F0702030302020204" pitchFamily="66" charset="0"/>
              </a:rPr>
              <a:t> </a:t>
            </a:r>
            <a:r>
              <a:rPr lang="es-CL" dirty="0" err="1" smtClean="0">
                <a:latin typeface="Comic Sans MS" panose="030F0702030302020204" pitchFamily="66" charset="0"/>
              </a:rPr>
              <a:t>address</a:t>
            </a:r>
            <a:r>
              <a:rPr lang="es-CL" dirty="0" smtClean="0">
                <a:latin typeface="Comic Sans MS" panose="030F0702030302020204" pitchFamily="66" charset="0"/>
              </a:rPr>
              <a:t> </a:t>
            </a:r>
            <a:r>
              <a:rPr lang="es-CL" dirty="0" err="1" smtClean="0">
                <a:latin typeface="Comic Sans MS" panose="030F0702030302020204" pitchFamily="66" charset="0"/>
              </a:rPr>
              <a:t>is</a:t>
            </a:r>
            <a:r>
              <a:rPr lang="es-CL" dirty="0" smtClean="0">
                <a:latin typeface="Comic Sans MS" panose="030F0702030302020204" pitchFamily="66" charset="0"/>
              </a:rPr>
              <a:t> Jackson St. East N° 345,in </a:t>
            </a:r>
            <a:r>
              <a:rPr lang="es-CL" dirty="0" err="1" smtClean="0">
                <a:latin typeface="Comic Sans MS" panose="030F0702030302020204" pitchFamily="66" charset="0"/>
              </a:rPr>
              <a:t>front</a:t>
            </a:r>
            <a:r>
              <a:rPr lang="es-CL" dirty="0" smtClean="0">
                <a:latin typeface="Comic Sans MS" panose="030F0702030302020204" pitchFamily="66" charset="0"/>
              </a:rPr>
              <a:t> of High School. </a:t>
            </a:r>
            <a:r>
              <a:rPr lang="es-CL" dirty="0" err="1" smtClean="0">
                <a:latin typeface="Comic Sans MS" panose="030F0702030302020204" pitchFamily="66" charset="0"/>
              </a:rPr>
              <a:t>Don’t</a:t>
            </a:r>
            <a:r>
              <a:rPr lang="es-CL" dirty="0" smtClean="0">
                <a:latin typeface="Comic Sans MS" panose="030F0702030302020204" pitchFamily="66" charset="0"/>
              </a:rPr>
              <a:t> miss, </a:t>
            </a:r>
            <a:r>
              <a:rPr lang="es-CL" dirty="0" err="1" smtClean="0">
                <a:latin typeface="Comic Sans MS" panose="030F0702030302020204" pitchFamily="66" charset="0"/>
              </a:rPr>
              <a:t>please</a:t>
            </a:r>
            <a:r>
              <a:rPr lang="es-CL" dirty="0" smtClean="0">
                <a:latin typeface="Comic Sans MS" panose="030F0702030302020204" pitchFamily="66" charset="0"/>
              </a:rPr>
              <a:t>.</a:t>
            </a:r>
          </a:p>
          <a:p>
            <a:pPr algn="r"/>
            <a:endParaRPr lang="es-CL" dirty="0" smtClean="0">
              <a:latin typeface="Comic Sans MS" panose="030F0702030302020204" pitchFamily="66" charset="0"/>
            </a:endParaRPr>
          </a:p>
          <a:p>
            <a:pPr algn="ctr"/>
            <a:r>
              <a:rPr lang="es-CL" dirty="0" smtClean="0">
                <a:latin typeface="Comic Sans MS" panose="030F0702030302020204" pitchFamily="66" charset="0"/>
              </a:rPr>
              <a:t>Sara</a:t>
            </a:r>
          </a:p>
          <a:p>
            <a:pPr algn="ctr"/>
            <a:endParaRPr lang="es-CL" dirty="0">
              <a:latin typeface="Comic Sans MS" panose="030F0702030302020204" pitchFamily="66" charset="0"/>
            </a:endParaRPr>
          </a:p>
          <a:p>
            <a:r>
              <a:rPr lang="es-CL" dirty="0" smtClean="0">
                <a:latin typeface="Comic Sans MS" panose="030F0702030302020204" pitchFamily="66" charset="0"/>
              </a:rPr>
              <a:t>PD:  I </a:t>
            </a:r>
            <a:r>
              <a:rPr lang="es-CL" dirty="0" err="1" smtClean="0">
                <a:latin typeface="Comic Sans MS" panose="030F0702030302020204" pitchFamily="66" charset="0"/>
              </a:rPr>
              <a:t>love</a:t>
            </a:r>
            <a:r>
              <a:rPr lang="es-CL" dirty="0">
                <a:latin typeface="Comic Sans MS" panose="030F0702030302020204" pitchFamily="66" charset="0"/>
              </a:rPr>
              <a:t> </a:t>
            </a:r>
            <a:r>
              <a:rPr lang="es-CL" dirty="0" err="1" smtClean="0">
                <a:latin typeface="Comic Sans MS" panose="030F0702030302020204" pitchFamily="66" charset="0"/>
              </a:rPr>
              <a:t>fairytales</a:t>
            </a:r>
            <a:r>
              <a:rPr lang="es-CL" dirty="0" smtClean="0">
                <a:latin typeface="Comic Sans MS" panose="030F0702030302020204" pitchFamily="66" charset="0"/>
              </a:rPr>
              <a:t>, I </a:t>
            </a:r>
            <a:r>
              <a:rPr lang="es-CL" dirty="0" err="1" smtClean="0">
                <a:latin typeface="Comic Sans MS" panose="030F0702030302020204" pitchFamily="66" charset="0"/>
              </a:rPr>
              <a:t>don’t</a:t>
            </a:r>
            <a:r>
              <a:rPr lang="es-CL" dirty="0" smtClean="0">
                <a:latin typeface="Comic Sans MS" panose="030F0702030302020204" pitchFamily="66" charset="0"/>
              </a:rPr>
              <a:t> </a:t>
            </a:r>
            <a:r>
              <a:rPr lang="es-CL" dirty="0" err="1" smtClean="0">
                <a:latin typeface="Comic Sans MS" panose="030F0702030302020204" pitchFamily="66" charset="0"/>
              </a:rPr>
              <a:t>like</a:t>
            </a:r>
            <a:r>
              <a:rPr lang="es-CL" dirty="0" smtClean="0">
                <a:latin typeface="Comic Sans MS" panose="030F0702030302020204" pitchFamily="66" charset="0"/>
              </a:rPr>
              <a:t> to </a:t>
            </a:r>
            <a:r>
              <a:rPr lang="es-CL" dirty="0" err="1" smtClean="0">
                <a:latin typeface="Comic Sans MS" panose="030F0702030302020204" pitchFamily="66" charset="0"/>
              </a:rPr>
              <a:t>recieve</a:t>
            </a:r>
            <a:r>
              <a:rPr lang="es-CL" dirty="0" smtClean="0">
                <a:latin typeface="Comic Sans MS" panose="030F0702030302020204" pitchFamily="66" charset="0"/>
              </a:rPr>
              <a:t> </a:t>
            </a:r>
            <a:r>
              <a:rPr lang="es-CL" dirty="0" err="1" smtClean="0">
                <a:latin typeface="Comic Sans MS" panose="030F0702030302020204" pitchFamily="66" charset="0"/>
              </a:rPr>
              <a:t>clothes</a:t>
            </a:r>
            <a:r>
              <a:rPr lang="es-CL" dirty="0" smtClean="0">
                <a:latin typeface="Comic Sans MS" panose="030F0702030302020204" pitchFamily="66" charset="0"/>
              </a:rPr>
              <a:t> as a </a:t>
            </a:r>
            <a:r>
              <a:rPr lang="es-CL" dirty="0" err="1" smtClean="0">
                <a:latin typeface="Comic Sans MS" panose="030F0702030302020204" pitchFamily="66" charset="0"/>
              </a:rPr>
              <a:t>gift</a:t>
            </a:r>
            <a:r>
              <a:rPr lang="es-CL" dirty="0" smtClean="0">
                <a:latin typeface="Comic Sans MS" panose="030F0702030302020204" pitchFamily="66" charset="0"/>
              </a:rPr>
              <a:t>, I </a:t>
            </a:r>
            <a:r>
              <a:rPr lang="es-CL" dirty="0" err="1" smtClean="0">
                <a:latin typeface="Comic Sans MS" panose="030F0702030302020204" pitchFamily="66" charset="0"/>
              </a:rPr>
              <a:t>like</a:t>
            </a:r>
            <a:r>
              <a:rPr lang="es-CL" dirty="0" smtClean="0">
                <a:latin typeface="Comic Sans MS" panose="030F0702030302020204" pitchFamily="66" charset="0"/>
              </a:rPr>
              <a:t> </a:t>
            </a:r>
            <a:r>
              <a:rPr lang="es-CL" dirty="0" err="1" smtClean="0">
                <a:latin typeface="Comic Sans MS" panose="030F0702030302020204" pitchFamily="66" charset="0"/>
              </a:rPr>
              <a:t>music</a:t>
            </a:r>
            <a:r>
              <a:rPr lang="es-CL" dirty="0" smtClean="0">
                <a:latin typeface="Comic Sans MS" panose="030F0702030302020204" pitchFamily="66" charset="0"/>
              </a:rPr>
              <a:t>, I </a:t>
            </a:r>
            <a:r>
              <a:rPr lang="es-CL" dirty="0" err="1" smtClean="0">
                <a:latin typeface="Comic Sans MS" panose="030F0702030302020204" pitchFamily="66" charset="0"/>
              </a:rPr>
              <a:t>hate</a:t>
            </a:r>
            <a:r>
              <a:rPr lang="es-CL" dirty="0" smtClean="0">
                <a:latin typeface="Comic Sans MS" panose="030F0702030302020204" pitchFamily="66" charset="0"/>
              </a:rPr>
              <a:t> </a:t>
            </a:r>
            <a:r>
              <a:rPr lang="es-CL" dirty="0" err="1" smtClean="0">
                <a:latin typeface="Comic Sans MS" panose="030F0702030302020204" pitchFamily="66" charset="0"/>
              </a:rPr>
              <a:t>dolls</a:t>
            </a:r>
            <a:r>
              <a:rPr lang="es-CL" dirty="0" smtClean="0">
                <a:latin typeface="Comic Sans MS" panose="030F0702030302020204" pitchFamily="66" charset="0"/>
              </a:rPr>
              <a:t> and </a:t>
            </a:r>
            <a:r>
              <a:rPr lang="es-CL" dirty="0" err="1" smtClean="0">
                <a:latin typeface="Comic Sans MS" panose="030F0702030302020204" pitchFamily="66" charset="0"/>
              </a:rPr>
              <a:t>teddy</a:t>
            </a:r>
            <a:r>
              <a:rPr lang="es-CL" dirty="0" smtClean="0">
                <a:latin typeface="Comic Sans MS" panose="030F0702030302020204" pitchFamily="66" charset="0"/>
              </a:rPr>
              <a:t> </a:t>
            </a:r>
            <a:r>
              <a:rPr lang="es-CL" dirty="0" err="1" smtClean="0">
                <a:latin typeface="Comic Sans MS" panose="030F0702030302020204" pitchFamily="66" charset="0"/>
              </a:rPr>
              <a:t>bears</a:t>
            </a:r>
            <a:r>
              <a:rPr lang="es-CL" dirty="0" smtClean="0">
                <a:latin typeface="Comic Sans MS" panose="030F0702030302020204" pitchFamily="66" charset="0"/>
              </a:rPr>
              <a:t>  </a:t>
            </a:r>
            <a:endParaRPr lang="es-CL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23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79606" y="2112135"/>
            <a:ext cx="2861300" cy="1752599"/>
          </a:xfrm>
        </p:spPr>
        <p:txBody>
          <a:bodyPr>
            <a:normAutofit fontScale="90000"/>
          </a:bodyPr>
          <a:lstStyle/>
          <a:p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</a:rPr>
              <a:t>In </a:t>
            </a:r>
            <a:r>
              <a:rPr lang="es-CL" sz="2800" dirty="0" err="1" smtClean="0">
                <a:solidFill>
                  <a:schemeClr val="accent6">
                    <a:lumMod val="75000"/>
                  </a:schemeClr>
                </a:solidFill>
              </a:rPr>
              <a:t>pairs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s-CL" sz="2800" dirty="0">
                <a:solidFill>
                  <a:schemeClr val="accent6">
                    <a:lumMod val="75000"/>
                  </a:schemeClr>
                </a:solidFill>
              </a:rPr>
              <a:t>look </a:t>
            </a:r>
            <a:r>
              <a:rPr lang="es-CL" sz="2800" dirty="0" err="1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es-CL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CL" sz="2800" dirty="0" err="1">
                <a:solidFill>
                  <a:schemeClr val="accent6">
                    <a:lumMod val="75000"/>
                  </a:schemeClr>
                </a:solidFill>
              </a:rPr>
              <a:t>map</a:t>
            </a:r>
            <a:r>
              <a:rPr lang="es-CL" sz="2800" dirty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s-CL" sz="2800" dirty="0" err="1">
                <a:solidFill>
                  <a:schemeClr val="accent6">
                    <a:lumMod val="75000"/>
                  </a:schemeClr>
                </a:solidFill>
              </a:rPr>
              <a:t>according</a:t>
            </a:r>
            <a:r>
              <a:rPr lang="es-CL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CL" sz="2800" dirty="0" err="1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es-CL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CL" sz="2800" dirty="0" err="1">
                <a:solidFill>
                  <a:schemeClr val="accent6">
                    <a:lumMod val="75000"/>
                  </a:schemeClr>
                </a:solidFill>
              </a:rPr>
              <a:t>clues</a:t>
            </a:r>
            <a:r>
              <a:rPr lang="es-CL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CL" sz="2800" dirty="0" err="1">
                <a:solidFill>
                  <a:schemeClr val="accent6">
                    <a:lumMod val="75000"/>
                  </a:schemeClr>
                </a:solidFill>
              </a:rPr>
              <a:t>that</a:t>
            </a:r>
            <a:r>
              <a:rPr lang="es-CL" sz="2800" dirty="0">
                <a:solidFill>
                  <a:schemeClr val="accent6">
                    <a:lumMod val="75000"/>
                  </a:schemeClr>
                </a:solidFill>
              </a:rPr>
              <a:t> Sara </a:t>
            </a:r>
            <a:r>
              <a:rPr lang="es-CL" sz="2800" dirty="0" err="1">
                <a:solidFill>
                  <a:schemeClr val="accent6">
                    <a:lumMod val="75000"/>
                  </a:schemeClr>
                </a:solidFill>
              </a:rPr>
              <a:t>wrote</a:t>
            </a:r>
            <a:r>
              <a:rPr lang="es-CL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CL" sz="2800" dirty="0" err="1">
                <a:solidFill>
                  <a:schemeClr val="accent6">
                    <a:lumMod val="75000"/>
                  </a:schemeClr>
                </a:solidFill>
              </a:rPr>
              <a:t>on</a:t>
            </a:r>
            <a:r>
              <a:rPr lang="es-CL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CL" sz="2800" dirty="0" err="1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es-CL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CL" sz="2800" dirty="0" err="1">
                <a:solidFill>
                  <a:schemeClr val="accent6">
                    <a:lumMod val="75000"/>
                  </a:schemeClr>
                </a:solidFill>
              </a:rPr>
              <a:t>invitation</a:t>
            </a:r>
            <a:r>
              <a:rPr lang="es-CL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CL" sz="2800" dirty="0" err="1">
                <a:solidFill>
                  <a:schemeClr val="accent6">
                    <a:lumMod val="75000"/>
                  </a:schemeClr>
                </a:solidFill>
              </a:rPr>
              <a:t>help</a:t>
            </a:r>
            <a:r>
              <a:rPr lang="es-CL" sz="2800" dirty="0">
                <a:solidFill>
                  <a:schemeClr val="accent6">
                    <a:lumMod val="75000"/>
                  </a:schemeClr>
                </a:solidFill>
              </a:rPr>
              <a:t> Lucas to </a:t>
            </a:r>
            <a:r>
              <a:rPr lang="es-CL" sz="2800" dirty="0" err="1">
                <a:solidFill>
                  <a:schemeClr val="accent6">
                    <a:lumMod val="75000"/>
                  </a:schemeClr>
                </a:solidFill>
              </a:rPr>
              <a:t>find</a:t>
            </a:r>
            <a:r>
              <a:rPr lang="es-CL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CL" sz="2800" dirty="0" err="1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es-CL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CL" sz="2800" dirty="0" err="1">
                <a:solidFill>
                  <a:schemeClr val="accent6">
                    <a:lumMod val="75000"/>
                  </a:schemeClr>
                </a:solidFill>
              </a:rPr>
              <a:t>best</a:t>
            </a:r>
            <a:r>
              <a:rPr lang="es-CL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CL" sz="2800" dirty="0" err="1">
                <a:solidFill>
                  <a:schemeClr val="accent6">
                    <a:lumMod val="75000"/>
                  </a:schemeClr>
                </a:solidFill>
              </a:rPr>
              <a:t>gift</a:t>
            </a:r>
            <a:r>
              <a:rPr lang="es-CL" sz="2800" dirty="0">
                <a:solidFill>
                  <a:schemeClr val="accent6">
                    <a:lumMod val="75000"/>
                  </a:schemeClr>
                </a:solidFill>
              </a:rPr>
              <a:t> to </a:t>
            </a:r>
            <a:r>
              <a:rPr lang="es-CL" sz="2800" dirty="0" err="1">
                <a:solidFill>
                  <a:schemeClr val="accent6">
                    <a:lumMod val="75000"/>
                  </a:schemeClr>
                </a:solidFill>
              </a:rPr>
              <a:t>his</a:t>
            </a:r>
            <a:r>
              <a:rPr lang="es-CL" sz="2800" dirty="0">
                <a:solidFill>
                  <a:schemeClr val="accent6">
                    <a:lumMod val="75000"/>
                  </a:schemeClr>
                </a:solidFill>
              </a:rPr>
              <a:t> new </a:t>
            </a:r>
            <a:r>
              <a:rPr lang="es-CL" sz="2800" dirty="0" err="1">
                <a:solidFill>
                  <a:schemeClr val="accent6">
                    <a:lumMod val="75000"/>
                  </a:schemeClr>
                </a:solidFill>
              </a:rPr>
              <a:t>friend</a:t>
            </a:r>
            <a:r>
              <a:rPr lang="es-CL" sz="2800" dirty="0">
                <a:solidFill>
                  <a:schemeClr val="accent6">
                    <a:lumMod val="75000"/>
                  </a:schemeClr>
                </a:solidFill>
              </a:rPr>
              <a:t>…</a:t>
            </a:r>
          </a:p>
        </p:txBody>
      </p:sp>
      <p:sp>
        <p:nvSpPr>
          <p:cNvPr id="5" name="Elipse 4"/>
          <p:cNvSpPr/>
          <p:nvPr/>
        </p:nvSpPr>
        <p:spPr>
          <a:xfrm>
            <a:off x="6014434" y="3696237"/>
            <a:ext cx="940158" cy="56667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32469" t="20203" r="14839" b="10431"/>
          <a:stretch/>
        </p:blipFill>
        <p:spPr>
          <a:xfrm>
            <a:off x="540911" y="360608"/>
            <a:ext cx="8538695" cy="634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4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87178" y="2475963"/>
            <a:ext cx="3556759" cy="1752599"/>
          </a:xfrm>
        </p:spPr>
        <p:txBody>
          <a:bodyPr>
            <a:normAutofit fontScale="90000"/>
          </a:bodyPr>
          <a:lstStyle/>
          <a:p>
            <a:r>
              <a:rPr lang="es-CL" dirty="0" err="1" smtClean="0">
                <a:solidFill>
                  <a:schemeClr val="accent1">
                    <a:lumMod val="75000"/>
                  </a:schemeClr>
                </a:solidFill>
              </a:rPr>
              <a:t>When</a:t>
            </a:r>
            <a:r>
              <a:rPr lang="es-CL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L" dirty="0" err="1" smtClean="0">
                <a:solidFill>
                  <a:schemeClr val="accent1">
                    <a:lumMod val="75000"/>
                  </a:schemeClr>
                </a:solidFill>
              </a:rPr>
              <a:t>you</a:t>
            </a:r>
            <a:r>
              <a:rPr lang="es-CL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L" dirty="0" err="1" smtClean="0">
                <a:solidFill>
                  <a:schemeClr val="accent1">
                    <a:lumMod val="75000"/>
                  </a:schemeClr>
                </a:solidFill>
              </a:rPr>
              <a:t>have</a:t>
            </a:r>
            <a:r>
              <a:rPr lang="es-CL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L" dirty="0" err="1" smtClean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es-CL" dirty="0" smtClean="0">
                <a:solidFill>
                  <a:schemeClr val="accent1">
                    <a:lumMod val="75000"/>
                  </a:schemeClr>
                </a:solidFill>
              </a:rPr>
              <a:t> idea of </a:t>
            </a:r>
            <a:r>
              <a:rPr lang="es-CL" dirty="0" err="1" smtClean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es-CL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L" dirty="0" err="1" smtClean="0">
                <a:solidFill>
                  <a:schemeClr val="accent1">
                    <a:lumMod val="75000"/>
                  </a:schemeClr>
                </a:solidFill>
              </a:rPr>
              <a:t>gift</a:t>
            </a:r>
            <a:r>
              <a:rPr lang="es-CL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s-CL" dirty="0" err="1" smtClean="0">
                <a:solidFill>
                  <a:schemeClr val="accent1">
                    <a:lumMod val="75000"/>
                  </a:schemeClr>
                </a:solidFill>
              </a:rPr>
              <a:t>locate</a:t>
            </a:r>
            <a:r>
              <a:rPr lang="es-CL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L" dirty="0" err="1" smtClean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es-CL" dirty="0" smtClean="0">
                <a:solidFill>
                  <a:schemeClr val="accent1">
                    <a:lumMod val="75000"/>
                  </a:schemeClr>
                </a:solidFill>
              </a:rPr>
              <a:t> Luca’s house and </a:t>
            </a:r>
            <a:r>
              <a:rPr lang="es-CL" dirty="0" err="1" smtClean="0">
                <a:solidFill>
                  <a:schemeClr val="accent1">
                    <a:lumMod val="75000"/>
                  </a:schemeClr>
                </a:solidFill>
              </a:rPr>
              <a:t>using</a:t>
            </a:r>
            <a:r>
              <a:rPr lang="es-CL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L" dirty="0" err="1" smtClean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es-CL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L" dirty="0" err="1" smtClean="0">
                <a:solidFill>
                  <a:schemeClr val="accent1">
                    <a:lumMod val="75000"/>
                  </a:schemeClr>
                </a:solidFill>
              </a:rPr>
              <a:t>expressions</a:t>
            </a:r>
            <a:r>
              <a:rPr lang="es-CL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L" dirty="0" err="1" smtClean="0">
                <a:solidFill>
                  <a:schemeClr val="accent1">
                    <a:lumMod val="75000"/>
                  </a:schemeClr>
                </a:solidFill>
              </a:rPr>
              <a:t>you</a:t>
            </a:r>
            <a:r>
              <a:rPr lang="es-CL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L" dirty="0" err="1" smtClean="0">
                <a:solidFill>
                  <a:schemeClr val="accent1">
                    <a:lumMod val="75000"/>
                  </a:schemeClr>
                </a:solidFill>
              </a:rPr>
              <a:t>learn</a:t>
            </a:r>
            <a:r>
              <a:rPr lang="es-CL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L" dirty="0" err="1" smtClean="0">
                <a:solidFill>
                  <a:schemeClr val="accent1">
                    <a:lumMod val="75000"/>
                  </a:schemeClr>
                </a:solidFill>
              </a:rPr>
              <a:t>before</a:t>
            </a:r>
            <a:r>
              <a:rPr lang="es-CL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L" dirty="0" err="1" smtClean="0">
                <a:solidFill>
                  <a:schemeClr val="accent1">
                    <a:lumMod val="75000"/>
                  </a:schemeClr>
                </a:solidFill>
              </a:rPr>
              <a:t>help</a:t>
            </a:r>
            <a:r>
              <a:rPr lang="es-CL" dirty="0" smtClean="0">
                <a:solidFill>
                  <a:schemeClr val="accent1">
                    <a:lumMod val="75000"/>
                  </a:schemeClr>
                </a:solidFill>
              </a:rPr>
              <a:t> Lucas to </a:t>
            </a:r>
            <a:r>
              <a:rPr lang="es-CL" dirty="0" err="1" smtClean="0">
                <a:solidFill>
                  <a:schemeClr val="accent1">
                    <a:lumMod val="75000"/>
                  </a:schemeClr>
                </a:solidFill>
              </a:rPr>
              <a:t>go</a:t>
            </a:r>
            <a:r>
              <a:rPr lang="es-CL" dirty="0" smtClean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es-CL" dirty="0" err="1" smtClean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es-CL" dirty="0" smtClean="0">
                <a:solidFill>
                  <a:schemeClr val="accent1">
                    <a:lumMod val="75000"/>
                  </a:schemeClr>
                </a:solidFill>
              </a:rPr>
              <a:t> shop </a:t>
            </a:r>
            <a:r>
              <a:rPr lang="es-CL" dirty="0" err="1" smtClean="0">
                <a:solidFill>
                  <a:schemeClr val="accent1">
                    <a:lumMod val="75000"/>
                  </a:schemeClr>
                </a:solidFill>
              </a:rPr>
              <a:t>you</a:t>
            </a:r>
            <a:r>
              <a:rPr lang="es-CL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L" dirty="0" err="1" smtClean="0">
                <a:solidFill>
                  <a:schemeClr val="accent1">
                    <a:lumMod val="75000"/>
                  </a:schemeClr>
                </a:solidFill>
              </a:rPr>
              <a:t>chose</a:t>
            </a:r>
            <a:r>
              <a:rPr lang="es-CL" dirty="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  <a:endParaRPr lang="es-C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152"/>
            <a:ext cx="8535140" cy="634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98547" y="1548684"/>
            <a:ext cx="2732511" cy="1752599"/>
          </a:xfrm>
        </p:spPr>
        <p:txBody>
          <a:bodyPr>
            <a:normAutofit fontScale="90000"/>
          </a:bodyPr>
          <a:lstStyle/>
          <a:p>
            <a:r>
              <a:rPr lang="es-CL" dirty="0" err="1" smtClean="0">
                <a:solidFill>
                  <a:schemeClr val="accent2">
                    <a:lumMod val="50000"/>
                  </a:schemeClr>
                </a:solidFill>
              </a:rPr>
              <a:t>After</a:t>
            </a:r>
            <a:r>
              <a:rPr lang="es-CL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CL" dirty="0" err="1" smtClean="0">
                <a:solidFill>
                  <a:schemeClr val="accent2">
                    <a:lumMod val="50000"/>
                  </a:schemeClr>
                </a:solidFill>
              </a:rPr>
              <a:t>that</a:t>
            </a:r>
            <a:r>
              <a:rPr lang="es-CL" dirty="0" smtClean="0">
                <a:solidFill>
                  <a:schemeClr val="accent2">
                    <a:lumMod val="50000"/>
                  </a:schemeClr>
                </a:solidFill>
              </a:rPr>
              <a:t>… </a:t>
            </a:r>
            <a:r>
              <a:rPr lang="es-CL" dirty="0" err="1" smtClean="0">
                <a:solidFill>
                  <a:schemeClr val="accent2">
                    <a:lumMod val="50000"/>
                  </a:schemeClr>
                </a:solidFill>
              </a:rPr>
              <a:t>help</a:t>
            </a:r>
            <a:r>
              <a:rPr lang="es-CL" dirty="0" smtClean="0">
                <a:solidFill>
                  <a:schemeClr val="accent2">
                    <a:lumMod val="50000"/>
                  </a:schemeClr>
                </a:solidFill>
              </a:rPr>
              <a:t> to Lucas to </a:t>
            </a:r>
            <a:r>
              <a:rPr lang="es-CL" dirty="0" err="1" smtClean="0">
                <a:solidFill>
                  <a:schemeClr val="accent2">
                    <a:lumMod val="50000"/>
                  </a:schemeClr>
                </a:solidFill>
              </a:rPr>
              <a:t>go</a:t>
            </a:r>
            <a:r>
              <a:rPr lang="es-CL" dirty="0" smtClean="0">
                <a:solidFill>
                  <a:schemeClr val="accent2">
                    <a:lumMod val="50000"/>
                  </a:schemeClr>
                </a:solidFill>
              </a:rPr>
              <a:t> to </a:t>
            </a:r>
            <a:r>
              <a:rPr lang="es-CL" dirty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es-CL" dirty="0" smtClean="0">
                <a:solidFill>
                  <a:schemeClr val="accent2">
                    <a:lumMod val="50000"/>
                  </a:schemeClr>
                </a:solidFill>
              </a:rPr>
              <a:t>ara’s house</a:t>
            </a:r>
            <a:endParaRPr lang="es-CL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19" y="255758"/>
            <a:ext cx="8535140" cy="634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0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203</TotalTime>
  <Words>383</Words>
  <Application>Microsoft Office PowerPoint</Application>
  <PresentationFormat>Panorámica</PresentationFormat>
  <Paragraphs>26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Comic Sans MS</vt:lpstr>
      <vt:lpstr>Corbel</vt:lpstr>
      <vt:lpstr>Lucida Handwriting</vt:lpstr>
      <vt:lpstr>Parallax</vt:lpstr>
      <vt:lpstr>Activity in Pairs</vt:lpstr>
      <vt:lpstr>This is a story…</vt:lpstr>
      <vt:lpstr>Presentación de PowerPoint</vt:lpstr>
      <vt:lpstr>Presentación de PowerPoint</vt:lpstr>
      <vt:lpstr>Presentación de PowerPoint</vt:lpstr>
      <vt:lpstr>Presentación de PowerPoint</vt:lpstr>
      <vt:lpstr>In pairs: look the map and according the clues that Sara wrote on the invitation help Lucas to find the best gift to his new friend…</vt:lpstr>
      <vt:lpstr>When you have the idea of the gift, locate the Luca’s house and using the expressions you learn before help Lucas to go to the shop you chose…</vt:lpstr>
      <vt:lpstr>After that… help to Lucas to go to Sara’s house</vt:lpstr>
      <vt:lpstr>To report this…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 in Pairs</dc:title>
  <dc:creator>miau</dc:creator>
  <cp:lastModifiedBy>miau</cp:lastModifiedBy>
  <cp:revision>13</cp:revision>
  <dcterms:created xsi:type="dcterms:W3CDTF">2017-06-23T00:32:40Z</dcterms:created>
  <dcterms:modified xsi:type="dcterms:W3CDTF">2017-06-23T03:56:25Z</dcterms:modified>
</cp:coreProperties>
</file>