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318" r:id="rId3"/>
    <p:sldId id="327" r:id="rId4"/>
    <p:sldId id="332" r:id="rId5"/>
    <p:sldId id="333" r:id="rId6"/>
  </p:sldIdLst>
  <p:sldSz cx="9144000" cy="6858000" type="screen4x3"/>
  <p:notesSz cx="6985000" cy="9271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2">
          <p15:clr>
            <a:srgbClr val="A4A3A4"/>
          </p15:clr>
        </p15:guide>
        <p15:guide id="2" pos="14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6" autoAdjust="0"/>
  </p:normalViewPr>
  <p:slideViewPr>
    <p:cSldViewPr snapToGrid="0" snapToObjects="1">
      <p:cViewPr varScale="1">
        <p:scale>
          <a:sx n="68" d="100"/>
          <a:sy n="68" d="100"/>
        </p:scale>
        <p:origin x="1446" y="84"/>
      </p:cViewPr>
      <p:guideLst>
        <p:guide orient="horz" pos="2802"/>
        <p:guide pos="14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D989948-C1A7-4343-B7FA-4849AA8B667A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E871FDA-D67C-9041-8C8F-42AC09E6B4E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76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71FDA-D67C-9041-8C8F-42AC09E6B4ED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14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98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5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3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2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7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63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58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7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D108-760B-814E-BBED-4E05439AFFF9}" type="datetimeFigureOut">
              <a:rPr lang="es-ES" smtClean="0"/>
              <a:pPr/>
              <a:t>30/05/2017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0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742950" y="2514600"/>
            <a:ext cx="7829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s-ES" sz="4800" b="1" dirty="0">
                <a:solidFill>
                  <a:srgbClr val="FF6600"/>
                </a:solidFill>
                <a:latin typeface="Calibri" pitchFamily="34" charset="0"/>
              </a:rPr>
              <a:t>Ecuaciones con la balanza</a:t>
            </a:r>
            <a:endParaRPr lang="es-ES" sz="3600" b="1" dirty="0">
              <a:solidFill>
                <a:srgbClr val="FF6600"/>
              </a:solidFill>
              <a:latin typeface="Calibri" pitchFamily="34" charset="0"/>
            </a:endParaRPr>
          </a:p>
        </p:txBody>
      </p:sp>
      <p:pic>
        <p:nvPicPr>
          <p:cNvPr id="7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29822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Imagen 1" descr="vinet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83111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189221" y="5673957"/>
            <a:ext cx="3573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Arial" pitchFamily="-107" charset="0"/>
                <a:cs typeface="Calibri"/>
              </a:rPr>
              <a:t>Inicio de clase</a:t>
            </a:r>
          </a:p>
        </p:txBody>
      </p:sp>
      <p:pic>
        <p:nvPicPr>
          <p:cNvPr id="205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5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9179" y="6452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9" y="3810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4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</a:rPr>
              <a:t>Observemos esta balanza: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¿Cuántas bolitas le faltan para estar en equilibrio? 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la ecuación que corresponde?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85" name="84 Grupo"/>
          <p:cNvGrpSpPr/>
          <p:nvPr/>
        </p:nvGrpSpPr>
        <p:grpSpPr>
          <a:xfrm>
            <a:off x="467544" y="1916832"/>
            <a:ext cx="5040560" cy="3770168"/>
            <a:chOff x="467544" y="1916832"/>
            <a:chExt cx="5040560" cy="3770168"/>
          </a:xfrm>
        </p:grpSpPr>
        <p:grpSp>
          <p:nvGrpSpPr>
            <p:cNvPr id="7" name="6 Grupo"/>
            <p:cNvGrpSpPr/>
            <p:nvPr/>
          </p:nvGrpSpPr>
          <p:grpSpPr>
            <a:xfrm flipH="1">
              <a:off x="467544" y="2086600"/>
              <a:ext cx="2088232" cy="2628292"/>
              <a:chOff x="251520" y="2564904"/>
              <a:chExt cx="2088232" cy="2628292"/>
            </a:xfrm>
          </p:grpSpPr>
          <p:sp>
            <p:nvSpPr>
              <p:cNvPr id="16" name="15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7" name="16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7 Grupo"/>
            <p:cNvGrpSpPr/>
            <p:nvPr/>
          </p:nvGrpSpPr>
          <p:grpSpPr>
            <a:xfrm flipH="1">
              <a:off x="3419872" y="2482644"/>
              <a:ext cx="2088232" cy="2628292"/>
              <a:chOff x="251520" y="2564904"/>
              <a:chExt cx="2088232" cy="2628292"/>
            </a:xfrm>
          </p:grpSpPr>
          <p:sp>
            <p:nvSpPr>
              <p:cNvPr id="12" name="1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4" name="13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8 Triángulo isósceles"/>
            <p:cNvSpPr/>
            <p:nvPr/>
          </p:nvSpPr>
          <p:spPr>
            <a:xfrm flipH="1">
              <a:off x="1511660" y="532696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9 Operación manual"/>
            <p:cNvSpPr/>
            <p:nvPr/>
          </p:nvSpPr>
          <p:spPr>
            <a:xfrm rot="10800000" flipH="1">
              <a:off x="2723734" y="191683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1" name="10 Abrir corchete"/>
            <p:cNvSpPr/>
            <p:nvPr/>
          </p:nvSpPr>
          <p:spPr>
            <a:xfrm rot="16637067" flipH="1">
              <a:off x="2926391" y="83703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9" name="18 Elipse"/>
          <p:cNvSpPr/>
          <p:nvPr/>
        </p:nvSpPr>
        <p:spPr>
          <a:xfrm>
            <a:off x="3635896" y="4725168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0" name="19 Elipse"/>
          <p:cNvSpPr/>
          <p:nvPr/>
        </p:nvSpPr>
        <p:spPr>
          <a:xfrm>
            <a:off x="3923952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20 Elipse"/>
          <p:cNvSpPr/>
          <p:nvPr/>
        </p:nvSpPr>
        <p:spPr>
          <a:xfrm>
            <a:off x="4211984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" name="21 Elipse"/>
          <p:cNvSpPr/>
          <p:nvPr/>
        </p:nvSpPr>
        <p:spPr>
          <a:xfrm>
            <a:off x="4500016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3" name="22 Elipse"/>
          <p:cNvSpPr/>
          <p:nvPr/>
        </p:nvSpPr>
        <p:spPr>
          <a:xfrm>
            <a:off x="4788048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4" name="23 Elipse"/>
          <p:cNvSpPr/>
          <p:nvPr/>
        </p:nvSpPr>
        <p:spPr>
          <a:xfrm>
            <a:off x="5076080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24 Elipse"/>
          <p:cNvSpPr/>
          <p:nvPr/>
        </p:nvSpPr>
        <p:spPr>
          <a:xfrm>
            <a:off x="3779912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6" name="25 Elipse"/>
          <p:cNvSpPr/>
          <p:nvPr/>
        </p:nvSpPr>
        <p:spPr>
          <a:xfrm>
            <a:off x="4067944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7" name="26 Elipse"/>
          <p:cNvSpPr/>
          <p:nvPr/>
        </p:nvSpPr>
        <p:spPr>
          <a:xfrm>
            <a:off x="4355976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8" name="27 Elipse"/>
          <p:cNvSpPr/>
          <p:nvPr/>
        </p:nvSpPr>
        <p:spPr>
          <a:xfrm>
            <a:off x="683568" y="431252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9" name="28 Elipse"/>
          <p:cNvSpPr/>
          <p:nvPr/>
        </p:nvSpPr>
        <p:spPr>
          <a:xfrm>
            <a:off x="971624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0" name="29 Elipse"/>
          <p:cNvSpPr/>
          <p:nvPr/>
        </p:nvSpPr>
        <p:spPr>
          <a:xfrm>
            <a:off x="1259656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1" name="30 Elipse"/>
          <p:cNvSpPr/>
          <p:nvPr/>
        </p:nvSpPr>
        <p:spPr>
          <a:xfrm>
            <a:off x="1547688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Elipse"/>
          <p:cNvSpPr/>
          <p:nvPr/>
        </p:nvSpPr>
        <p:spPr>
          <a:xfrm>
            <a:off x="1835720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3" name="32 Grupo"/>
          <p:cNvGrpSpPr/>
          <p:nvPr/>
        </p:nvGrpSpPr>
        <p:grpSpPr>
          <a:xfrm>
            <a:off x="6228464" y="3356993"/>
            <a:ext cx="2520000" cy="2520000"/>
            <a:chOff x="6228464" y="3356993"/>
            <a:chExt cx="2520000" cy="2520000"/>
          </a:xfrm>
        </p:grpSpPr>
        <p:sp>
          <p:nvSpPr>
            <p:cNvPr id="34" name="33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5" name="34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6" name="35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7" name="36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8" name="37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9" name="38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0" name="39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1" name="40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2" name="41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3" name="42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4" name="43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5" name="44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6" name="45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7" name="46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8" name="47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9" name="48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1" name="50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2" name="51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3" name="52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4" name="53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5" name="54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6" name="55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7" name="56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8" name="57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9" name="58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0" name="59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1" name="60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2" name="61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3" name="62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4" name="63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5" name="64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6" name="65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7" name="66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8" name="67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9" name="68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0" name="69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1" name="70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2" name="71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3" name="72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4" name="73 Elipse"/>
            <p:cNvSpPr/>
            <p:nvPr/>
          </p:nvSpPr>
          <p:spPr>
            <a:xfrm>
              <a:off x="709228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5" name="74 Elipse"/>
            <p:cNvSpPr/>
            <p:nvPr/>
          </p:nvSpPr>
          <p:spPr>
            <a:xfrm>
              <a:off x="738031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6" name="75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7" name="76 Elipse"/>
            <p:cNvSpPr/>
            <p:nvPr/>
          </p:nvSpPr>
          <p:spPr>
            <a:xfrm>
              <a:off x="6516216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6804248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80" name="79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8397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928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707181" y="3356993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Si agregamos 4 bolitas, la balanza queda en equilibrio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La ecuación es 5 + X = 9</a:t>
            </a:r>
          </a:p>
          <a:p>
            <a:pPr marL="0" indent="0">
              <a:buClr>
                <a:srgbClr val="FF9900"/>
              </a:buClr>
              <a:buNone/>
            </a:pPr>
            <a:endParaRPr lang="es-C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el valor de X?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32467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-1" y="1046696"/>
            <a:ext cx="4412757" cy="59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647552" y="3245802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X vale 4</a:t>
            </a: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ya que 5 + 4 = 9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262836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balanza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balanza es un instrumento utilizado para pesar o medir masas, cuando está en equilibrio representa una situación de igualdad.</a:t>
            </a:r>
          </a:p>
          <a:p>
            <a:r>
              <a:rPr lang="es-ES" sz="2800" b="1" i="1" dirty="0"/>
              <a:t>Escribe la ecuación que representa la imagen</a:t>
            </a:r>
          </a:p>
        </p:txBody>
      </p:sp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652953" y="3620795"/>
            <a:ext cx="4332849" cy="3237205"/>
          </a:xfrm>
          <a:prstGeom prst="rect">
            <a:avLst/>
          </a:prstGeom>
        </p:spPr>
      </p:pic>
      <p:sp>
        <p:nvSpPr>
          <p:cNvPr id="5" name="Bocadillo: ovalado 4"/>
          <p:cNvSpPr/>
          <p:nvPr/>
        </p:nvSpPr>
        <p:spPr>
          <a:xfrm>
            <a:off x="6443003" y="4051495"/>
            <a:ext cx="2700998" cy="2391507"/>
          </a:xfrm>
          <a:prstGeom prst="wedgeEllipseCallout">
            <a:avLst>
              <a:gd name="adj1" fmla="val -143442"/>
              <a:gd name="adj2" fmla="val 323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Tres barras de chocolate con  cinco galletas pesan lo mismo que 1 barra de chocolate con 15 galletas </a:t>
            </a:r>
          </a:p>
        </p:txBody>
      </p:sp>
    </p:spTree>
    <p:extLst>
      <p:ext uri="{BB962C8B-B14F-4D97-AF65-F5344CB8AC3E}">
        <p14:creationId xmlns:p14="http://schemas.microsoft.com/office/powerpoint/2010/main" val="186651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125</Words>
  <Application>Microsoft Office PowerPoint</Application>
  <PresentationFormat>Presentación en pantalla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La balanza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día y la noche</dc:title>
  <dc:creator>Rosario Ortega</dc:creator>
  <cp:lastModifiedBy>sandra salazar</cp:lastModifiedBy>
  <cp:revision>82</cp:revision>
  <dcterms:created xsi:type="dcterms:W3CDTF">2012-07-22T05:07:32Z</dcterms:created>
  <dcterms:modified xsi:type="dcterms:W3CDTF">2017-05-30T18:38:11Z</dcterms:modified>
</cp:coreProperties>
</file>