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5" r:id="rId3"/>
    <p:sldId id="258" r:id="rId4"/>
    <p:sldId id="269" r:id="rId5"/>
    <p:sldId id="263" r:id="rId6"/>
    <p:sldId id="264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B836F"/>
    <a:srgbClr val="A87000"/>
    <a:srgbClr val="008080"/>
    <a:srgbClr val="19272B"/>
    <a:srgbClr val="004442"/>
    <a:srgbClr val="FF3300"/>
    <a:srgbClr val="FFE101"/>
    <a:srgbClr val="DE94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4737" autoAdjust="0"/>
  </p:normalViewPr>
  <p:slideViewPr>
    <p:cSldViewPr>
      <p:cViewPr>
        <p:scale>
          <a:sx n="50" d="100"/>
          <a:sy n="5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9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70CE-881A-4FBC-8164-6A87CD3D3B4D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6F79-D25D-4770-9C8D-4CF0EE56EF2D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6F79-D25D-4770-9C8D-4CF0EE56EF2D}" type="slidenum">
              <a:rPr lang="es-PE" smtClean="0"/>
              <a:pPr/>
              <a:t>1</a:t>
            </a:fld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32DCCA-E348-42DD-BD23-0814EC1FF76A}" type="datetimeFigureOut">
              <a:rPr lang="es-PE" smtClean="0"/>
              <a:pPr/>
              <a:t>28/09/2013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PE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1E34DC-4C19-4F2C-834E-9BEEA9BAD8F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MARY\ILUSTRACIONES1\3WyzU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remis.es/Indiceimagenes/junta-flores%20copia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5640" r="12281" b="5477"/>
          <a:stretch>
            <a:fillRect/>
          </a:stretch>
        </p:blipFill>
        <p:spPr bwMode="auto">
          <a:xfrm>
            <a:off x="4067944" y="1484784"/>
            <a:ext cx="1368152" cy="2520280"/>
          </a:xfrm>
          <a:prstGeom prst="rect">
            <a:avLst/>
          </a:prstGeom>
          <a:noFill/>
        </p:spPr>
      </p:pic>
      <p:pic>
        <p:nvPicPr>
          <p:cNvPr id="1037" name="Picture 13" descr="http://cd1.dibujos.net/dibujos/pintados/2011008/a9c964c8c136401f4e33d9241bd1879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30000" contrast="9000"/>
          </a:blip>
          <a:srcRect/>
          <a:stretch>
            <a:fillRect/>
          </a:stretch>
        </p:blipFill>
        <p:spPr bwMode="auto">
          <a:xfrm>
            <a:off x="3779912" y="4177307"/>
            <a:ext cx="2880320" cy="268069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555776" y="548680"/>
            <a:ext cx="4896544" cy="1008112"/>
          </a:xfrm>
          <a:prstGeom prst="rect">
            <a:avLst/>
          </a:prstGeom>
          <a:solidFill>
            <a:srgbClr val="0B836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0" name="Picture 6" descr="http://blogsdelagente.com/blogfiles/obscurabuenosaires/damadeblanco.jpg"/>
          <p:cNvPicPr>
            <a:picLocks noChangeAspect="1" noChangeArrowheads="1"/>
          </p:cNvPicPr>
          <p:nvPr/>
        </p:nvPicPr>
        <p:blipFill>
          <a:blip r:embed="rId6" cstate="print"/>
          <a:srcRect l="33600" t="6394" r="25601" b="29675"/>
          <a:stretch>
            <a:fillRect/>
          </a:stretch>
        </p:blipFill>
        <p:spPr bwMode="auto">
          <a:xfrm>
            <a:off x="8100392" y="3761656"/>
            <a:ext cx="1043608" cy="3096344"/>
          </a:xfrm>
          <a:prstGeom prst="rect">
            <a:avLst/>
          </a:prstGeom>
          <a:noFill/>
        </p:spPr>
      </p:pic>
      <p:pic>
        <p:nvPicPr>
          <p:cNvPr id="1032" name="Picture 8" descr="http://www.quo.es/var/quo/storage/images/ciencia/historia/fantasmas_que_hablan_castellano/02umita/483530-1-esl-ES/02umita_ampliacion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247" t="2389" r="14374"/>
          <a:stretch>
            <a:fillRect/>
          </a:stretch>
        </p:blipFill>
        <p:spPr bwMode="auto">
          <a:xfrm>
            <a:off x="7812360" y="0"/>
            <a:ext cx="1331640" cy="1412776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123728" y="476672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6000" b="1" dirty="0" smtClean="0">
                <a:solidFill>
                  <a:srgbClr val="FFFFFF"/>
                </a:solidFill>
                <a:latin typeface="+mj-lt"/>
              </a:rPr>
              <a:t>LA LEYENDA</a:t>
            </a:r>
            <a:endParaRPr lang="es-PE" sz="60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267" name="Picture 3" descr="http://blogs.elcomercio.com.pe/unicorniosydragones/magia1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14775"/>
            <a:ext cx="3619500" cy="2943225"/>
          </a:xfrm>
          <a:prstGeom prst="rect">
            <a:avLst/>
          </a:prstGeom>
          <a:noFill/>
        </p:spPr>
      </p:pic>
      <p:pic>
        <p:nvPicPr>
          <p:cNvPr id="11269" name="Picture 5" descr="http://thumbs.dreamstime.com/z/diablo-enojado-con-el-camino-de-recortes-45034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7169" t="5534" r="14805" b="2003"/>
          <a:stretch>
            <a:fillRect/>
          </a:stretch>
        </p:blipFill>
        <p:spPr bwMode="auto">
          <a:xfrm>
            <a:off x="1979712" y="2348880"/>
            <a:ext cx="1656184" cy="2727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412776"/>
            <a:ext cx="5544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Personajes: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Pueden ser personas, animales, plantas o cualquier elemento de la naturaleza. Sufren alguna transformación que suele ser el origen de lo que se pretende explicar.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atin typeface="Arial" pitchFamily="34" charset="0"/>
                <a:cs typeface="Arial" pitchFamily="34" charset="0"/>
              </a:rPr>
              <a:t>Elementos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 de la leyenda</a:t>
            </a:r>
            <a:r>
              <a:rPr lang="es-PE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2" name="Picture 4" descr="http://www.yoleo.pe/wp-content/uploads/2013/07/car%C3%A1tula-Uma.jpg"/>
          <p:cNvPicPr>
            <a:picLocks noChangeAspect="1" noChangeArrowheads="1"/>
          </p:cNvPicPr>
          <p:nvPr/>
        </p:nvPicPr>
        <p:blipFill>
          <a:blip r:embed="rId2" cstate="print"/>
          <a:srcRect l="6048" t="5597" r="12305" b="14720"/>
          <a:stretch>
            <a:fillRect/>
          </a:stretch>
        </p:blipFill>
        <p:spPr bwMode="auto">
          <a:xfrm>
            <a:off x="6081860" y="1556792"/>
            <a:ext cx="306214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764704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1556792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Todo pueblo tiene su propia historia  y gente que  habla de su historia a su manera .Con el uso de su imaginación añaden complementos que mezclan la historia con la fantasía .De ahí surgen las llamadas leyendas </a:t>
            </a:r>
            <a:endParaRPr lang="es-P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1886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95536" y="234888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La leyenda narra hechos fabulosos ,basados en hechos reales.</a:t>
            </a:r>
            <a:endParaRPr lang="es-P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39752" y="4046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¿Qué el la leyenda?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http://2.bp.blogspot.com/-yU0B3rsvaG0/TnqMcNPYAVI/AAAAAAAABuU/RXOzYIduRqg/s1600/EL+MENSAJERO+DEL+SOL+-+LEYENDA+PERU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094" y="1772816"/>
            <a:ext cx="354090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23728" y="4046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Estructura de la leyenda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755576" y="1484784"/>
            <a:ext cx="777686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Como en toda narración ,se pueden reconocer en las leyendas tres partes importantes:</a:t>
            </a:r>
          </a:p>
          <a:p>
            <a:pPr>
              <a:lnSpc>
                <a:spcPct val="150000"/>
              </a:lnSpc>
              <a:buClr>
                <a:srgbClr val="DE9400"/>
              </a:buClr>
              <a:buFont typeface="Wingdings" pitchFamily="2" charset="2"/>
              <a:buChar char="Ø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Acontecimiento inicial</a:t>
            </a:r>
          </a:p>
          <a:p>
            <a:pPr>
              <a:lnSpc>
                <a:spcPct val="150000"/>
              </a:lnSpc>
              <a:buClr>
                <a:srgbClr val="DE9400"/>
              </a:buClr>
              <a:buFont typeface="Wingdings" pitchFamily="2" charset="2"/>
              <a:buChar char="Ø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Nudo o conflicto</a:t>
            </a:r>
          </a:p>
          <a:p>
            <a:pPr>
              <a:lnSpc>
                <a:spcPct val="150000"/>
              </a:lnSpc>
              <a:buClr>
                <a:srgbClr val="DE9400"/>
              </a:buClr>
              <a:buFont typeface="Wingdings" pitchFamily="2" charset="2"/>
              <a:buChar char="Ø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Desenlace</a:t>
            </a:r>
          </a:p>
          <a:p>
            <a:endParaRPr lang="es-P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Mis documentos\MARY\ILUSTRACIONES1\open_blank_book_with_curled_pages_by_tamalesyatole-d51cvy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84984"/>
            <a:ext cx="3099719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2060848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Tradicionalidad: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Nace como relato oral, lo que permite que tenga distintas versiones.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4046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Características de la leyenda  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00" name="Picture 4" descr="http://www.cervantesvirtual.com/s3/BVMC_OBRAS/01b/b82/b48/2b2/11d/fac/c70/021/85c/e60/64/mimes/imagenes/01bb82b4-82b2-11df-acc7-002185ce6064_1.jpg"/>
          <p:cNvPicPr>
            <a:picLocks noChangeAspect="1" noChangeArrowheads="1"/>
          </p:cNvPicPr>
          <p:nvPr/>
        </p:nvPicPr>
        <p:blipFill>
          <a:blip r:embed="rId2" cstate="print"/>
          <a:srcRect l="17914" t="39119" r="18416" b="17266"/>
          <a:stretch>
            <a:fillRect/>
          </a:stretch>
        </p:blipFill>
        <p:spPr bwMode="auto">
          <a:xfrm>
            <a:off x="5436096" y="1988840"/>
            <a:ext cx="3707904" cy="30243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844824"/>
            <a:ext cx="5400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/>
          </a:p>
          <a:p>
            <a:pPr algn="just">
              <a:buFont typeface="Wingdings" pitchFamily="2" charset="2"/>
              <a:buChar char="v"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Pretensión de veracidad:</a:t>
            </a:r>
          </a:p>
          <a:p>
            <a:pPr algn="just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Los hechos narrados se presentan como si hubieran sucedido en la realidad.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4046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Características de la leyenda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6516216" y="4653136"/>
            <a:ext cx="262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...quien había estado durmiendo a su lado era el </a:t>
            </a:r>
            <a:r>
              <a:rPr lang="es-PE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Tunche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Documents and Settings\USER\Mis documentos\MARY\El Tunche.JPG"/>
          <p:cNvPicPr>
            <a:picLocks noChangeAspect="1" noChangeArrowheads="1"/>
          </p:cNvPicPr>
          <p:nvPr/>
        </p:nvPicPr>
        <p:blipFill>
          <a:blip r:embed="rId2" cstate="print"/>
          <a:srcRect l="12413" t="5620" r="14486" b="12196"/>
          <a:stretch>
            <a:fillRect/>
          </a:stretch>
        </p:blipFill>
        <p:spPr bwMode="auto">
          <a:xfrm>
            <a:off x="6804248" y="1412776"/>
            <a:ext cx="2339752" cy="323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44824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3200" b="1" dirty="0" smtClean="0"/>
              <a:t>Componente maravilloso: </a:t>
            </a:r>
            <a:r>
              <a:rPr lang="es-ES" sz="3200" dirty="0" smtClean="0"/>
              <a:t>Suele incorporar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elementos fantásticos que producen asombro o admiración en el receptor.</a:t>
            </a:r>
            <a:endParaRPr lang="es-P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4046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pitchFamily="34" charset="0"/>
                <a:cs typeface="Arial" pitchFamily="34" charset="0"/>
              </a:rPr>
              <a:t>Características de la leyenda 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122" name="Picture 2" descr="http://4.bp.blogspot.com/-F7DM78PLk1U/UAn4IZIpm7I/AAAAAAAAAHk/2lYbWF0hcPE/s1600/El-Muq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5723"/>
            <a:ext cx="2771800" cy="325906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6156176" y="4581128"/>
            <a:ext cx="2987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El  Muqui , es un duende que habita en el interior de la minas .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atin typeface="Arial" pitchFamily="34" charset="0"/>
                <a:cs typeface="Arial" pitchFamily="34" charset="0"/>
              </a:rPr>
              <a:t>Elementos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 de la leyenda</a:t>
            </a:r>
            <a:r>
              <a:rPr lang="es-PE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539552" y="1772816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Lugar: </a:t>
            </a:r>
          </a:p>
          <a:p>
            <a:pPr algn="just"/>
            <a:r>
              <a:rPr lang="es-ES" sz="3200" dirty="0" smtClean="0">
                <a:latin typeface="Arial" pitchFamily="34" charset="0"/>
                <a:cs typeface="Arial" pitchFamily="34" charset="0"/>
              </a:rPr>
              <a:t>No especifica lugar geográfico, sin embargo menciona determinadas regiones, como por ejemplo, selva, andes, zonas nevadas.</a:t>
            </a:r>
          </a:p>
        </p:txBody>
      </p:sp>
      <p:pic>
        <p:nvPicPr>
          <p:cNvPr id="2050" name="Picture 2" descr="http://i51.fastpic.ru/big/2013/0329/05/01063fcb9deaf3ed4acf7583c5f3c905.png"/>
          <p:cNvPicPr>
            <a:picLocks noChangeAspect="1" noChangeArrowheads="1"/>
          </p:cNvPicPr>
          <p:nvPr/>
        </p:nvPicPr>
        <p:blipFill>
          <a:blip r:embed="rId2" cstate="print"/>
          <a:srcRect b="15205"/>
          <a:stretch>
            <a:fillRect/>
          </a:stretch>
        </p:blipFill>
        <p:spPr bwMode="auto">
          <a:xfrm>
            <a:off x="5704632" y="1268760"/>
            <a:ext cx="3439368" cy="401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916832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Tiempo:</a:t>
            </a:r>
          </a:p>
          <a:p>
            <a:pPr algn="just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No especifica época exacta, pero se saben que sucedieron en un tiempo lejano.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atin typeface="Arial" pitchFamily="34" charset="0"/>
                <a:cs typeface="Arial" pitchFamily="34" charset="0"/>
              </a:rPr>
              <a:t>Elementos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 de la leyenda</a:t>
            </a:r>
            <a:r>
              <a:rPr lang="es-PE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052736"/>
            <a:ext cx="8136904" cy="7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49" name="Picture 1" descr="C:\Documents and Settings\USER\Mis documentos\MARY\ILUSTRACIONES1\La-venida-de-Naylamp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4067944" cy="331236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220072" y="5085184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La leyenda de </a:t>
            </a:r>
            <a:r>
              <a:rPr lang="es-PE" sz="24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NAYLAMP</a:t>
            </a:r>
            <a:r>
              <a:rPr lang="es-PE" sz="2400" dirty="0" smtClean="0">
                <a:latin typeface="Arial" pitchFamily="34" charset="0"/>
                <a:cs typeface="Arial" pitchFamily="34" charset="0"/>
              </a:rPr>
              <a:t>, el mítico fundador del reino Sicán, de Lambayeque.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2556</TotalTime>
  <Words>273</Words>
  <Application>Microsoft Office PowerPoint</Application>
  <PresentationFormat>Presentación en pantalla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337</cp:revision>
  <dcterms:created xsi:type="dcterms:W3CDTF">2011-04-25T15:28:21Z</dcterms:created>
  <dcterms:modified xsi:type="dcterms:W3CDTF">2013-09-28T19:21:59Z</dcterms:modified>
</cp:coreProperties>
</file>