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68" d="100"/>
          <a:sy n="68" d="100"/>
        </p:scale>
        <p:origin x="15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5FDF-5CC9-4DC9-A896-84B644D5E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4B173D-336C-426A-88DA-5C220D2E6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97EE63-5EC0-49AE-9339-E48B2D9DC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1295EB-092B-4545-84C1-8A987F044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DBD029-9614-464A-B4F6-4A79A7AD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C89E2-AAE7-4A7E-8DCE-0A2FFF7F9ADD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722693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E8243-BDFF-4733-8972-AA720327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2D7903-EB37-4117-9671-9AB50DB39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7CDB5-5146-4E45-9366-B81B8F7A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B9483-4770-4318-BF9A-3BBA9188D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8310DD-870F-4E63-A70C-F585CD62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5BC1E-75BE-4493-B102-C501350C611B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189933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E5A704-84A4-4299-863D-9681F078C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E22996-E8B6-4EA6-8B24-0310180FF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E1A4E9-B65B-4579-ABA4-A2AC77D4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6566C9-AB31-467A-A958-E3BF91332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255742-D32A-47D5-BDBF-7C7123A4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1F495-B376-4FF4-AF36-CAF9521E06ED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258323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C5928-6069-4087-951D-24587879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4E0803-0DD2-4408-BB19-2808B555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81FBEE-D4EF-434E-B352-A51418F6B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C92E9-23FB-4B8D-8953-AE11C0DB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36844D-98C1-4918-A7D7-95E7ADC5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6D610-1476-4E7B-A8B9-4C4446C5ECE4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466467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1B591F-AE73-41ED-A2F8-2DED85B04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4B41D1-C453-4FA9-8F8A-6A8DC01E8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F6D733-24F5-4222-A965-7435A14C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6D9295-69BF-4E9D-98D9-74509686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B968A9-F589-43EC-A861-04435EF8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3CD24-12EA-44DA-947E-777A5ABC9849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18067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96043-0337-49EB-8D18-7946ED06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CD64C8-EDB9-43B1-9999-B06A26F8F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0D7741-6E1D-4C78-B41F-A5E234495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BBDBCD-9117-4AE0-B23F-62FD17E58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E4B728-0E1F-4715-88CC-7C7730F2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4174F9-8CF0-4750-838A-32E44912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03008-A65A-4B74-8763-68D216EE5544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37042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D58A2-E919-4429-A2FA-B85634188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80E3E0-D812-4D03-994F-93274F707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3814BB-440C-4992-A283-32DA62105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0E9CFC-799E-4F1A-B6AB-C1D2A474C9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44C175-A3A9-4FE7-BB79-082799E35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37956F-4B3B-4328-BEB1-2B559435C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D50C84-6D59-4F7C-BFB7-7D1ECF36B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6F25C3-283F-4033-B2DD-C3D9165A5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DCCF0-65B0-40B6-96D7-FA16C7C91A57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915551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EEE1E-2625-4C37-AC14-5E696BEAA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267D3D-02CB-4B34-BAB7-8C0E578C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B5F11C-CC61-4E8B-8047-209FA45D2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D15513-CD9D-4A54-B571-D6D69D192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EBC9C-6216-4B1D-8416-E29CD54C9622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02554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299B812-6F9E-4B0A-8445-89A57EA66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1BDB02-C05E-4CD3-96BB-C2E6F70D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F4875E4-A93C-464E-BFDC-7F72C893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F6DC5-2715-4BE1-A37A-F8DC54D93E54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33307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C41BD-6FF5-4938-B13E-73DAE05B6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F9518D-C352-4FF2-A585-F8A32E195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1D8122-A36F-44C0-BAAD-4FF3B7BF4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B85983-5B42-40E6-98D2-79C281A6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CB9EC-BA07-45F3-AED0-08AED9F0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4F6830-CDFF-4ED2-8A98-9ED5B15E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A879-B804-4575-B5EC-1A90FB719195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347424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B7E3E-594E-4B1A-8C3D-5CFF22852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F5218B-09F6-4A4D-AC73-05A2E984C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2C2FD2-3603-408A-9070-90ED1A34D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8C87E5-C128-47F2-BBED-C31A7AE3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439B5F-355B-4AE4-A36E-BCC3D5EE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AAFFF4-2210-4232-B6A7-FC6BAE71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02F2B-6244-41CF-B5CE-92C1B66150A5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4213842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31F899-3436-4FC3-8F76-0EEDDF1BDE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67586F3-4A53-41D4-94AA-CC4D2727B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F2CA1D7-4EFD-4B50-A41F-51EEB3F9BD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MX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B5728E7-B945-4411-AAEC-387B1BA6DB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MX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2D08FC-DC43-494E-9F54-F3DC2FF003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914ED6-85B7-4985-BD6C-AA206FBF84DF}" type="slidenum">
              <a:rPr lang="es-ES" altLang="es-MX"/>
              <a:pPr/>
              <a:t>‹Nº›</a:t>
            </a:fld>
            <a:endParaRPr lang="es-E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lex\Downloads\documentos%20Anadm\uindad%202\recursos%20mapa\9774834_corporate-loop_by_e-soundtrax_preview%20(mp3cut.net)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>
            <a:extLst>
              <a:ext uri="{FF2B5EF4-FFF2-40B4-BE49-F238E27FC236}">
                <a16:creationId xmlns:a16="http://schemas.microsoft.com/office/drawing/2014/main" id="{C5425D6C-5D32-4F97-ADEF-21634E1EB1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 anchor="ctr"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s-UY" altLang="es-MX" sz="2800" dirty="0">
                <a:solidFill>
                  <a:schemeClr val="tx1"/>
                </a:solidFill>
              </a:rPr>
              <a:t>Exploratoria.- </a:t>
            </a:r>
            <a:r>
              <a:rPr lang="es-UY" altLang="es-MX" sz="2000" dirty="0">
                <a:solidFill>
                  <a:schemeClr val="tx1"/>
                </a:solidFill>
              </a:rPr>
              <a:t>Indaga aspectos concretos de la realidad que aun no han sido analizados en profundidad.</a:t>
            </a:r>
            <a:br>
              <a:rPr lang="es-UY" altLang="es-MX" sz="2000" dirty="0">
                <a:solidFill>
                  <a:schemeClr val="tx1"/>
                </a:solidFill>
              </a:rPr>
            </a:br>
            <a:br>
              <a:rPr lang="es-UY" altLang="es-MX" sz="2000" dirty="0">
                <a:solidFill>
                  <a:schemeClr val="tx1"/>
                </a:solidFill>
              </a:rPr>
            </a:br>
            <a:br>
              <a:rPr lang="es-UY" altLang="es-MX" sz="2000" dirty="0">
                <a:solidFill>
                  <a:schemeClr val="tx1"/>
                </a:solidFill>
              </a:rPr>
            </a:br>
            <a:br>
              <a:rPr lang="es-UY" altLang="es-MX" sz="2000" dirty="0">
                <a:solidFill>
                  <a:schemeClr val="tx1"/>
                </a:solidFill>
              </a:rPr>
            </a:br>
            <a:endParaRPr lang="es-ES" altLang="es-MX" sz="2800" dirty="0">
              <a:solidFill>
                <a:schemeClr val="tx1"/>
              </a:solidFill>
            </a:endParaRPr>
          </a:p>
        </p:txBody>
      </p:sp>
      <p:sp>
        <p:nvSpPr>
          <p:cNvPr id="2085" name="Rectangle 37">
            <a:extLst>
              <a:ext uri="{FF2B5EF4-FFF2-40B4-BE49-F238E27FC236}">
                <a16:creationId xmlns:a16="http://schemas.microsoft.com/office/drawing/2014/main" id="{59DAD5A9-682F-4FA3-956D-8770AC597D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3600450"/>
            <a:ext cx="7414592" cy="2780877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s-MX" altLang="es-MX" sz="2500" dirty="0">
                <a:latin typeface="+mj-lt"/>
              </a:rPr>
              <a:t>Descriptiva.- </a:t>
            </a:r>
            <a:r>
              <a:rPr lang="es-MX" altLang="es-MX" sz="2000" dirty="0">
                <a:latin typeface="+mj-lt"/>
              </a:rPr>
              <a:t>Busca exponer el mayor numero de detalles posibles para tener una imagen completa de un fenómeno, situación o elemento concreto, sin buscar causas ni consecuencias. </a:t>
            </a:r>
          </a:p>
        </p:txBody>
      </p:sp>
      <p:pic>
        <p:nvPicPr>
          <p:cNvPr id="2" name="9774834_corporate-loop_by_e-soundtrax_preview (mp3cut.net)">
            <a:hlinkClick r:id="" action="ppaction://media"/>
            <a:extLst>
              <a:ext uri="{FF2B5EF4-FFF2-40B4-BE49-F238E27FC236}">
                <a16:creationId xmlns:a16="http://schemas.microsoft.com/office/drawing/2014/main" id="{C5E3E07A-A7C9-47DF-9EE6-1E22A54242A0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153400" y="6248400"/>
            <a:ext cx="523056" cy="5230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>
            <a:extLst>
              <a:ext uri="{FF2B5EF4-FFF2-40B4-BE49-F238E27FC236}">
                <a16:creationId xmlns:a16="http://schemas.microsoft.com/office/drawing/2014/main" id="{C5425D6C-5D32-4F97-ADEF-21634E1EB1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 anchor="ctr">
            <a:normAutofit fontScale="9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s-UY" altLang="es-MX" sz="2800" dirty="0">
                <a:solidFill>
                  <a:schemeClr val="tx1"/>
                </a:solidFill>
              </a:rPr>
              <a:t>Explicativa.- </a:t>
            </a:r>
            <a:r>
              <a:rPr lang="es-UY" altLang="es-MX" sz="2200" dirty="0">
                <a:solidFill>
                  <a:schemeClr val="tx1"/>
                </a:solidFill>
              </a:rPr>
              <a:t>Intenta determinar las causas y consecuencias de un fenómeno concreto, no únicamente acercarse a el o describirlo; por lo que busca no solo el que sino el porque de las cosas y como han llegado al estado en cuestión.</a:t>
            </a:r>
            <a:br>
              <a:rPr lang="es-UY" altLang="es-MX" sz="2200" dirty="0">
                <a:solidFill>
                  <a:schemeClr val="tx1"/>
                </a:solidFill>
              </a:rPr>
            </a:br>
            <a:br>
              <a:rPr lang="es-UY" altLang="es-MX" sz="2000" dirty="0">
                <a:solidFill>
                  <a:schemeClr val="tx1"/>
                </a:solidFill>
              </a:rPr>
            </a:br>
            <a:br>
              <a:rPr lang="es-UY" altLang="es-MX" sz="2000" dirty="0">
                <a:solidFill>
                  <a:schemeClr val="tx1"/>
                </a:solidFill>
              </a:rPr>
            </a:br>
            <a:br>
              <a:rPr lang="es-UY" altLang="es-MX" sz="2000" dirty="0">
                <a:solidFill>
                  <a:schemeClr val="tx1"/>
                </a:solidFill>
              </a:rPr>
            </a:br>
            <a:endParaRPr lang="es-ES" altLang="es-MX" sz="2800" dirty="0">
              <a:solidFill>
                <a:schemeClr val="tx1"/>
              </a:solidFill>
            </a:endParaRPr>
          </a:p>
        </p:txBody>
      </p:sp>
      <p:sp>
        <p:nvSpPr>
          <p:cNvPr id="2085" name="Rectangle 37">
            <a:extLst>
              <a:ext uri="{FF2B5EF4-FFF2-40B4-BE49-F238E27FC236}">
                <a16:creationId xmlns:a16="http://schemas.microsoft.com/office/drawing/2014/main" id="{59DAD5A9-682F-4FA3-956D-8770AC597D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3600450"/>
            <a:ext cx="7414592" cy="2780877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s-MX" altLang="es-MX" sz="2500" dirty="0">
                <a:latin typeface="+mj-lt"/>
              </a:rPr>
              <a:t>Correlacional.- </a:t>
            </a:r>
            <a:r>
              <a:rPr lang="es-MX" altLang="es-MX" sz="2000" dirty="0">
                <a:latin typeface="+mj-lt"/>
              </a:rPr>
              <a:t>Estudia la relación entre una o mas variables dependientes e independientes que pueden estar afectando al fenómeno estudiado.</a:t>
            </a:r>
          </a:p>
        </p:txBody>
      </p:sp>
    </p:spTree>
    <p:extLst>
      <p:ext uri="{BB962C8B-B14F-4D97-AF65-F5344CB8AC3E}">
        <p14:creationId xmlns:p14="http://schemas.microsoft.com/office/powerpoint/2010/main" val="59835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112</Words>
  <Application>Microsoft Office PowerPoint</Application>
  <PresentationFormat>Presentación en pantalla (4:3)</PresentationFormat>
  <Paragraphs>4</Paragraphs>
  <Slides>2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Diseño predeterminado</vt:lpstr>
      <vt:lpstr>Exploratoria.- Indaga aspectos concretos de la realidad que aun no han sido analizados en profundidad.    </vt:lpstr>
      <vt:lpstr>Explicativa.- Intenta determinar las causas y consecuencias de un fenómeno concreto, no únicamente acercarse a el o describirlo; por lo que busca no solo el que sino el porque de las cosas y como han llegado al estado en cuestión.  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alex</cp:lastModifiedBy>
  <cp:revision>387</cp:revision>
  <dcterms:created xsi:type="dcterms:W3CDTF">2010-05-23T14:28:12Z</dcterms:created>
  <dcterms:modified xsi:type="dcterms:W3CDTF">2017-08-02T23:42:55Z</dcterms:modified>
</cp:coreProperties>
</file>