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4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6E99CA-5AF0-4EAE-9333-DC7490179AF9}" type="datetime1">
              <a:rPr lang="es-ES" smtClean="0"/>
              <a:t>02/08/2017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AE797-68FC-4E0B-8897-E13C56D832BB}" type="datetime1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8AFD84-B903-49B0-98A9-81DB60269280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66988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985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5967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528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337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0476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3082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7D061F-E234-4DB1-AE07-E49EA5A9EF02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71079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3B41F-6FA6-44DE-9ABD-F99CB1E521DF}" type="datetime1">
              <a:rPr lang="es-ES" smtClean="0"/>
              <a:t>02/08/2017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"/>
              <a:t>Agregar un pie de página</a:t>
            </a:r>
            <a:endParaRPr lang="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15553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7385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B5F96-9BFA-4D5E-855F-AA3C075615D3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31602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FF5094-F5A5-43F5-B14D-98F60E772B8D}" type="datetime1">
              <a:rPr lang="es-ES" smtClean="0"/>
              <a:t>02/08/2017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Agregar un pie de página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5395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336F1-A7C2-4B92-BD06-E257E1387AC4}" type="datetime1">
              <a:rPr lang="es-ES" smtClean="0"/>
              <a:t>02/08/2017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/>
              <a:t>Agregar un pie de página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376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F92CE-00EC-4C26-A28A-966E7A4C8549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746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055980-F522-4CB9-93D5-C51E09FF923C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551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36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6223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02/08/2017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62209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6747" y="808383"/>
            <a:ext cx="8825658" cy="1351722"/>
          </a:xfrm>
        </p:spPr>
        <p:txBody>
          <a:bodyPr rtlCol="0"/>
          <a:lstStyle/>
          <a:p>
            <a:pPr rtl="0"/>
            <a:r>
              <a:rPr lang="es-ES" sz="4000" dirty="0">
                <a:solidFill>
                  <a:srgbClr val="FFFF00"/>
                </a:solidFill>
                <a:latin typeface="Ravie" panose="04040805050809020602" pitchFamily="82" charset="0"/>
              </a:rPr>
              <a:t>TIPOS DE INVESTIGACIÓN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6747" y="3472068"/>
            <a:ext cx="8825658" cy="1696279"/>
          </a:xfrm>
        </p:spPr>
        <p:txBody>
          <a:bodyPr rtlCol="0">
            <a:normAutofit fontScale="92500" lnSpcReduction="10000"/>
          </a:bodyPr>
          <a:lstStyle/>
          <a:p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Investigación: 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se refiere al acto de </a:t>
            </a:r>
            <a:r>
              <a:rPr lang="es-MX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llevar a cabo estrategias para descubrir algo</a:t>
            </a:r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. También permite hacer mención al conjunto de actividades de índole intelectual y experimental de carácter sistemático, con la intención de incrementar los conocimientos sobre un determinado asunto.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9774834_corporate-loop_by_e-soundtrax_preview (mp3cut.net)">
            <a:hlinkClick r:id="" action="ppaction://media"/>
            <a:extLst>
              <a:ext uri="{FF2B5EF4-FFF2-40B4-BE49-F238E27FC236}">
                <a16:creationId xmlns:a16="http://schemas.microsoft.com/office/drawing/2014/main" id="{D8191278-CA2E-4058-915A-E933E16FF7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799" y="129202"/>
            <a:ext cx="344557" cy="3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658BF8-31EB-4692-A58A-68687F6EE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" y="10"/>
            <a:ext cx="5961175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12AB4B-66FD-462C-AB77-23AA010F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1454964"/>
            <a:ext cx="480219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Existen diferentes tipos de investigación que pueden </a:t>
            </a:r>
            <a:br>
              <a:rPr lang="en-US" sz="29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clasificarse según la naturaleza de su objeto de estudio, propósitos o el nivel de conocimiento que se desea alcanzar</a:t>
            </a:r>
            <a:r>
              <a:rPr lang="en-US" sz="2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0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1BD8E5-A18E-435C-B431-90A6B59F4B6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40262f94-9f35-4ac3-9a90-690165a166b7"/>
    <ds:schemaRef ds:uri="a4f35948-e619-41b3-aa29-22878b09cfd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18</Words>
  <Application>Microsoft Office PowerPoint</Application>
  <PresentationFormat>Panorámica</PresentationFormat>
  <Paragraphs>4</Paragraphs>
  <Slides>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Ravie</vt:lpstr>
      <vt:lpstr>Wingdings 3</vt:lpstr>
      <vt:lpstr>Ion</vt:lpstr>
      <vt:lpstr>TIPOS DE INVESTIGACIÓN</vt:lpstr>
      <vt:lpstr>Existen diferentes tipos de investigación que pueden  clasificarse según la naturaleza de su objeto de estudio, propósitos o el nivel de conocimiento que se desea alcanzar.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INVESTIGACIÓN</dc:title>
  <dc:creator>alex</dc:creator>
  <cp:lastModifiedBy>alex</cp:lastModifiedBy>
  <cp:revision>7</cp:revision>
  <dcterms:created xsi:type="dcterms:W3CDTF">2017-08-02T18:50:16Z</dcterms:created>
  <dcterms:modified xsi:type="dcterms:W3CDTF">2017-08-02T20:41:43Z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