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Imagen que contiene electrónica&#10;&#10;Descripción generada con confianza alta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627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330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B9F3749-5779-43D5-9EC5-DD23ADDB2A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44" r="2" b="5095"/>
          <a:stretch/>
        </p:blipFill>
        <p:spPr>
          <a:xfrm>
            <a:off x="8860" y="10"/>
            <a:ext cx="6924201" cy="6857990"/>
          </a:xfrm>
          <a:prstGeom prst="rect">
            <a:avLst/>
          </a:prstGeom>
        </p:spPr>
      </p:pic>
      <p:pic>
        <p:nvPicPr>
          <p:cNvPr id="19" name="Picture 15" descr="Imagen que contiene bola de billar&#10;&#10;Descripción generada con confianza alta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06FE075-B219-43E4-B38C-25A1D3A11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0382" y="1358901"/>
            <a:ext cx="3707844" cy="2730498"/>
          </a:xfrm>
        </p:spPr>
        <p:txBody>
          <a:bodyPr>
            <a:normAutofit/>
          </a:bodyPr>
          <a:lstStyle/>
          <a:p>
            <a:r>
              <a:rPr lang="es-MX" dirty="0"/>
              <a:t>Método sincrónico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27FC6-44B6-47B1-8A5D-C781627E1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6707" y="4165601"/>
            <a:ext cx="3487479" cy="789172"/>
          </a:xfrm>
        </p:spPr>
        <p:txBody>
          <a:bodyPr>
            <a:noAutofit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s-MX" sz="1200" dirty="0">
                <a:latin typeface="Arial Black" panose="020B0A04020102020204" pitchFamily="34" charset="0"/>
              </a:rPr>
              <a:t>Como su nombre lo indica “sin-tiempo”. Estudia fenómenos que se dan en el momento o en un periodo corto de tiempo </a:t>
            </a:r>
          </a:p>
        </p:txBody>
      </p:sp>
    </p:spTree>
    <p:extLst>
      <p:ext uri="{BB962C8B-B14F-4D97-AF65-F5344CB8AC3E}">
        <p14:creationId xmlns:p14="http://schemas.microsoft.com/office/powerpoint/2010/main" val="198409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Imagen que contiene electrónica&#10;&#10;Descripción generada con confianza alta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627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330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B9F3749-5779-43D5-9EC5-DD23ADDB2A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44" r="2" b="5095"/>
          <a:stretch/>
        </p:blipFill>
        <p:spPr>
          <a:xfrm>
            <a:off x="8860" y="10"/>
            <a:ext cx="6924201" cy="6857990"/>
          </a:xfrm>
          <a:prstGeom prst="rect">
            <a:avLst/>
          </a:prstGeom>
        </p:spPr>
      </p:pic>
      <p:pic>
        <p:nvPicPr>
          <p:cNvPr id="19" name="Picture 15" descr="Imagen que contiene bola de billar&#10;&#10;Descripción generada con confianza alta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06FE075-B219-43E4-B38C-25A1D3A11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0382" y="1358901"/>
            <a:ext cx="3707844" cy="2730498"/>
          </a:xfrm>
        </p:spPr>
        <p:txBody>
          <a:bodyPr>
            <a:normAutofit/>
          </a:bodyPr>
          <a:lstStyle/>
          <a:p>
            <a:r>
              <a:rPr lang="es-MX" dirty="0"/>
              <a:t>Método diacrónico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27FC6-44B6-47B1-8A5D-C781627E1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6707" y="4165601"/>
            <a:ext cx="3487479" cy="789172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s-MX" sz="1200" dirty="0">
                <a:latin typeface="Arial Black" panose="020B0A04020102020204" pitchFamily="34" charset="0"/>
              </a:rPr>
              <a:t>Estudia fenómenos que se dan a través del tiempo, en un periodo largo, con el objeto de verificar los cambios que se pueden producir</a:t>
            </a:r>
          </a:p>
        </p:txBody>
      </p:sp>
    </p:spTree>
    <p:extLst>
      <p:ext uri="{BB962C8B-B14F-4D97-AF65-F5344CB8AC3E}">
        <p14:creationId xmlns:p14="http://schemas.microsoft.com/office/powerpoint/2010/main" val="1372492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13</TotalTime>
  <Words>53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Tw Cen MT</vt:lpstr>
      <vt:lpstr>Wingdings</vt:lpstr>
      <vt:lpstr>Gota</vt:lpstr>
      <vt:lpstr>Método sincrónico</vt:lpstr>
      <vt:lpstr>Método diacrónico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 sincrónico</dc:title>
  <dc:creator>alex</dc:creator>
  <cp:lastModifiedBy>alex</cp:lastModifiedBy>
  <cp:revision>2</cp:revision>
  <dcterms:created xsi:type="dcterms:W3CDTF">2017-08-03T04:46:59Z</dcterms:created>
  <dcterms:modified xsi:type="dcterms:W3CDTF">2017-08-03T05:00:13Z</dcterms:modified>
</cp:coreProperties>
</file>