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988" autoAdjust="0"/>
  </p:normalViewPr>
  <p:slideViewPr>
    <p:cSldViewPr showGuide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5B80B-EC1E-4074-95AD-2EF003385490}" type="datetimeFigureOut">
              <a:rPr lang="en-US" smtClean="0"/>
              <a:pPr/>
              <a:t>8/2/2017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7A0D-3484-4429-AE5E-AEF99A26D52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3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3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5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11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40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27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4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6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86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00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28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4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2000">
              <a:schemeClr val="bg2"/>
            </a:gs>
            <a:gs pos="100000">
              <a:srgbClr val="AAA48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/>
        </p:nvSpPr>
        <p:spPr>
          <a:xfrm flipV="1">
            <a:off x="6934200" y="1143000"/>
            <a:ext cx="2057400" cy="2514600"/>
          </a:xfrm>
          <a:prstGeom prst="round2DiagRect">
            <a:avLst>
              <a:gd name="adj1" fmla="val 11225"/>
              <a:gd name="adj2" fmla="val 0"/>
            </a:avLst>
          </a:prstGeom>
          <a:solidFill>
            <a:schemeClr val="accent3">
              <a:lumMod val="75000"/>
              <a:alpha val="45000"/>
            </a:schemeClr>
          </a:solidFill>
          <a:ln>
            <a:noFill/>
          </a:ln>
          <a:effectLst>
            <a:glow rad="63500">
              <a:schemeClr val="bg1">
                <a:alpha val="40000"/>
              </a:schemeClr>
            </a:glow>
            <a:innerShdw blurRad="63500" dist="50800" dir="13500000">
              <a:prstClr val="black">
                <a:alpha val="3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12" name="Picture 11" descr="2691841924_7d5ac476bb_b.jpg"/>
          <p:cNvPicPr>
            <a:picLocks noChangeAspect="1"/>
          </p:cNvPicPr>
          <p:nvPr/>
        </p:nvPicPr>
        <p:blipFill>
          <a:blip r:embed="rId3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 flipV="1">
            <a:off x="152400" y="1143000"/>
            <a:ext cx="2667000" cy="2514600"/>
          </a:xfrm>
          <a:prstGeom prst="round2DiagRect">
            <a:avLst>
              <a:gd name="adj1" fmla="val 10730"/>
              <a:gd name="adj2" fmla="val 0"/>
            </a:avLst>
          </a:prstGeom>
          <a:effectLst>
            <a:glow rad="101600">
              <a:schemeClr val="bg1">
                <a:alpha val="6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3" name="Picture 12" descr="20987892_trainandsky.jp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895602" y="1143000"/>
            <a:ext cx="3951515" cy="2514600"/>
          </a:xfrm>
          <a:prstGeom prst="round2DiagRect">
            <a:avLst>
              <a:gd name="adj1" fmla="val 10730"/>
              <a:gd name="adj2" fmla="val 0"/>
            </a:avLst>
          </a:prstGeom>
          <a:effectLst>
            <a:glow rad="63500">
              <a:schemeClr val="bg1"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15" name="TextBox 14"/>
          <p:cNvSpPr txBox="1"/>
          <p:nvPr/>
        </p:nvSpPr>
        <p:spPr>
          <a:xfrm>
            <a:off x="152401" y="3733801"/>
            <a:ext cx="2547391" cy="18158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defTabSz="914400">
              <a:buNone/>
            </a:pPr>
            <a:r>
              <a:rPr lang="es-ES" sz="16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Adobe Gothic Std B" panose="020B0800000000000000" pitchFamily="34" charset="-128"/>
              </a:rPr>
              <a:t>Método longitudinal</a:t>
            </a:r>
          </a:p>
          <a:p>
            <a:pPr algn="l" defTabSz="914400">
              <a:buNone/>
            </a:pPr>
            <a:endParaRPr lang="es-E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ea typeface="Adobe Gothic Std B" panose="020B0800000000000000" pitchFamily="34" charset="-128"/>
            </a:endParaRPr>
          </a:p>
          <a:p>
            <a:pPr algn="l" defTabSz="914400">
              <a:buNone/>
            </a:pPr>
            <a:r>
              <a:rPr lang="es-E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Adobe Gothic Std B" panose="020B0800000000000000" pitchFamily="34" charset="-128"/>
              </a:rPr>
              <a:t>Se caracteriza por realizar un seguimiento a unos mismos sujetos o procesos a lo largo del periodo concreto</a:t>
            </a:r>
            <a:endParaRPr lang="es-ES" sz="16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ea typeface="Adobe Gothic Std B" panose="020B0800000000000000" pitchFamily="34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57464" y="3706961"/>
            <a:ext cx="4600940" cy="17543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l" defTabSz="914400">
              <a:buNone/>
            </a:pPr>
            <a:r>
              <a:rPr lang="es-ES" sz="18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n-ea"/>
                <a:cs typeface="+mn-cs"/>
              </a:rPr>
              <a:t> </a:t>
            </a:r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Método Transversal</a:t>
            </a:r>
          </a:p>
          <a:p>
            <a:pPr algn="l" defTabSz="914400">
              <a:buNone/>
            </a:pPr>
            <a:endParaRPr lang="es-ES" sz="1800" b="0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</a:endParaRPr>
          </a:p>
          <a:p>
            <a:pPr algn="l" defTabSz="914400">
              <a:buNone/>
            </a:pPr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Se centra en la comparación de</a:t>
            </a:r>
          </a:p>
          <a:p>
            <a:pPr algn="l" defTabSz="914400">
              <a:buNone/>
            </a:pPr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d</a:t>
            </a:r>
            <a:r>
              <a:rPr lang="es-ES" sz="18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eterminadas características o situaciones</a:t>
            </a:r>
          </a:p>
          <a:p>
            <a:pPr algn="l" defTabSz="914400">
              <a:buNone/>
            </a:pPr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en diferentes sujetos en un momento </a:t>
            </a:r>
          </a:p>
          <a:p>
            <a:pPr algn="l" defTabSz="914400">
              <a:buNone/>
            </a:pPr>
            <a:r>
              <a:rPr lang="es-ES" sz="18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concreto.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4700" y="2107912"/>
            <a:ext cx="1676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914400">
              <a:buNone/>
            </a:pPr>
            <a:r>
              <a:rPr lang="es-ES" sz="1600" dirty="0">
                <a:solidFill>
                  <a:schemeClr val="bg1"/>
                </a:solidFill>
                <a:latin typeface="Trebuchet MS"/>
              </a:rPr>
              <a:t>CONCEPTOS DE INVESTIGACIÓN</a:t>
            </a:r>
            <a:endParaRPr lang="es-ES" sz="1600" b="0" i="0" dirty="0">
              <a:solidFill>
                <a:schemeClr val="bg1"/>
              </a:solidFill>
              <a:latin typeface="Trebuchet MS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E543CB7-B29B-4026-B2FB-35B7D9EB9E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992" y="5461287"/>
            <a:ext cx="1358285" cy="135828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49BE019-FDBC-48C7-A8E0-F2EE3DBD36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465" y="5498879"/>
            <a:ext cx="1125305" cy="133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005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75F2C4-9D14-4624-947E-52E2D6617A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</TotalTime>
  <Words>44</Words>
  <Application>Microsoft Office PowerPoint</Application>
  <PresentationFormat>Presentación en pantalla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Adobe Gothic Std B</vt:lpstr>
      <vt:lpstr>Arial</vt:lpstr>
      <vt:lpstr>Arial Rounded MT Bold</vt:lpstr>
      <vt:lpstr>Calibri</vt:lpstr>
      <vt:lpstr>Gill Sans MT</vt:lpstr>
      <vt:lpstr>Trebuchet MS</vt:lpstr>
      <vt:lpstr>Galería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</dc:creator>
  <cp:keywords/>
  <cp:lastModifiedBy>alex</cp:lastModifiedBy>
  <cp:revision>3</cp:revision>
  <dcterms:created xsi:type="dcterms:W3CDTF">2017-08-03T04:26:15Z</dcterms:created>
  <dcterms:modified xsi:type="dcterms:W3CDTF">2017-08-03T04:44:39Z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TC018814219991</vt:lpwstr>
  </property>
</Properties>
</file>