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32"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28BA35-3D9B-44B0-A075-08EBD8934D9D}"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428BA35-3D9B-44B0-A075-08EBD8934D9D}"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428BA35-3D9B-44B0-A075-08EBD8934D9D}"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5428BA35-3D9B-44B0-A075-08EBD8934D9D}"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428BA35-3D9B-44B0-A075-08EBD8934D9D}"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428BA35-3D9B-44B0-A075-08EBD8934D9D}"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5428BA35-3D9B-44B0-A075-08EBD8934D9D}" type="datetimeFigureOut">
              <a:rPr lang="es-MX" smtClean="0"/>
              <a:t>02/08/2017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428BA35-3D9B-44B0-A075-08EBD8934D9D}" type="datetimeFigureOut">
              <a:rPr lang="es-MX" smtClean="0"/>
              <a:t>02/08/2017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8BA35-3D9B-44B0-A075-08EBD8934D9D}" type="datetimeFigureOut">
              <a:rPr lang="es-MX" smtClean="0"/>
              <a:t>02/08/2017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428BA35-3D9B-44B0-A075-08EBD8934D9D}"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0FC1945-A19C-4156-A4A7-B4B5B5D1F2D7}" type="slidenum">
              <a:rPr lang="es-MX" smtClean="0"/>
              <a:t>‹Nº›</a:t>
            </a:fld>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428BA35-3D9B-44B0-A075-08EBD8934D9D}"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0FC1945-A19C-4156-A4A7-B4B5B5D1F2D7}" type="slidenum">
              <a:rPr lang="es-MX" smtClean="0"/>
              <a:t>‹Nº›</a:t>
            </a:fld>
            <a:endParaRPr lang="es-MX"/>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s-ES" smtClean="0"/>
              <a:t>Haga clic en el icono para agregar una imagen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5428BA35-3D9B-44B0-A075-08EBD8934D9D}" type="datetimeFigureOut">
              <a:rPr lang="es-MX" smtClean="0"/>
              <a:t>02/08/2017</a:t>
            </a:fld>
            <a:endParaRPr lang="es-MX"/>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30FC1945-A19C-4156-A4A7-B4B5B5D1F2D7}" type="slidenum">
              <a:rPr lang="es-MX" smtClean="0"/>
              <a:t>‹Nº›</a:t>
            </a:fld>
            <a:endParaRPr lang="es-MX"/>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51920" y="764704"/>
            <a:ext cx="5040560" cy="5632311"/>
          </a:xfrm>
          <a:prstGeom prst="rect">
            <a:avLst/>
          </a:prstGeom>
        </p:spPr>
        <p:txBody>
          <a:bodyPr wrap="square">
            <a:spAutoFit/>
          </a:bodyPr>
          <a:lstStyle/>
          <a:p>
            <a:r>
              <a:rPr lang="es-MX" b="1" dirty="0" smtClean="0">
                <a:solidFill>
                  <a:schemeClr val="bg1"/>
                </a:solidFill>
              </a:rPr>
              <a:t>Podemos encontrar diferentes tipos de investigaciones según si los datos obtenidos parten de un nivel mayor o menor de manipulación de variables.</a:t>
            </a:r>
          </a:p>
          <a:p>
            <a:endParaRPr lang="es-MX" b="1" dirty="0" smtClean="0">
              <a:solidFill>
                <a:schemeClr val="bg1"/>
              </a:solidFill>
            </a:endParaRPr>
          </a:p>
          <a:p>
            <a:r>
              <a:rPr lang="es-MX" b="1" dirty="0" smtClean="0">
                <a:solidFill>
                  <a:schemeClr val="bg1"/>
                </a:solidFill>
              </a:rPr>
              <a:t>8. Investigación experimental</a:t>
            </a:r>
          </a:p>
          <a:p>
            <a:r>
              <a:rPr lang="es-MX" b="1" dirty="0" smtClean="0">
                <a:solidFill>
                  <a:schemeClr val="bg1"/>
                </a:solidFill>
              </a:rPr>
              <a:t>Este tipo de investigación se basa en la manipulación de variables en condiciones altamente controladas, replicando un fenómeno concreto y observando el grado en que la o las variables implicadas y manipuladas producen un efecto determinado. Los datos se obtienen de muestras aleatorizadas, de manera que se presupone que la muestra de la cual se obtienen es representativa de la realidad. Permite establecer diferentes hipótesis y contrastarlas a través de un método científico.</a:t>
            </a:r>
            <a:endParaRPr lang="es-MX" b="1" dirty="0">
              <a:solidFill>
                <a:schemeClr val="bg1"/>
              </a:solidFill>
            </a:endParaRPr>
          </a:p>
        </p:txBody>
      </p:sp>
      <p:sp>
        <p:nvSpPr>
          <p:cNvPr id="5" name="4 CuadroTexto"/>
          <p:cNvSpPr txBox="1"/>
          <p:nvPr/>
        </p:nvSpPr>
        <p:spPr>
          <a:xfrm>
            <a:off x="683568" y="273723"/>
            <a:ext cx="7992888" cy="830997"/>
          </a:xfrm>
          <a:prstGeom prst="rect">
            <a:avLst/>
          </a:prstGeom>
          <a:noFill/>
        </p:spPr>
        <p:txBody>
          <a:bodyPr wrap="square" rtlCol="0">
            <a:spAutoFit/>
          </a:bodyPr>
          <a:lstStyle/>
          <a:p>
            <a:r>
              <a:rPr lang="es-MX" sz="2400" dirty="0" smtClean="0">
                <a:latin typeface="Algerian" panose="04020705040A02060702" pitchFamily="82" charset="0"/>
              </a:rPr>
              <a:t>Por la mayor o menor manipulación de variables </a:t>
            </a:r>
            <a:endParaRPr lang="es-MX" sz="2400" dirty="0">
              <a:latin typeface="Algerian" panose="04020705040A02060702" pitchFamily="82"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31181">
            <a:off x="284638" y="1609249"/>
            <a:ext cx="3276185" cy="384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001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940" y="260648"/>
            <a:ext cx="8324516" cy="62499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654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60648"/>
            <a:ext cx="6984776" cy="1477328"/>
          </a:xfrm>
          <a:prstGeom prst="rect">
            <a:avLst/>
          </a:prstGeom>
        </p:spPr>
        <p:txBody>
          <a:bodyPr wrap="square">
            <a:spAutoFit/>
          </a:bodyPr>
          <a:lstStyle/>
          <a:p>
            <a:r>
              <a:rPr lang="es-MX" dirty="0" smtClean="0"/>
              <a:t>10. No experimental</a:t>
            </a:r>
          </a:p>
          <a:p>
            <a:r>
              <a:rPr lang="es-MX" dirty="0" smtClean="0"/>
              <a:t>Este tipo de investigación se basa fundamentalmente en la observación. En ella las diferentes variables que forman parte de una situación o suceso determinados no son controladas.</a:t>
            </a:r>
            <a:endParaRPr lang="es-MX" dirty="0"/>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988840"/>
            <a:ext cx="7128792" cy="4281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3791934"/>
      </p:ext>
    </p:extLst>
  </p:cSld>
  <p:clrMapOvr>
    <a:masterClrMapping/>
  </p:clrMapOvr>
</p:sld>
</file>

<file path=ppt/theme/theme1.xml><?xml version="1.0" encoding="utf-8"?>
<a:theme xmlns:a="http://schemas.openxmlformats.org/drawingml/2006/main" name="Veran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Veran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ano">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146</Words>
  <Application>Microsoft Office PowerPoint</Application>
  <PresentationFormat>Presentación en pantalla (4:3)</PresentationFormat>
  <Paragraphs>7</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Verano</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OLIMPIA</dc:creator>
  <cp:lastModifiedBy>OLIMPIA</cp:lastModifiedBy>
  <cp:revision>2</cp:revision>
  <dcterms:created xsi:type="dcterms:W3CDTF">2017-08-02T22:27:49Z</dcterms:created>
  <dcterms:modified xsi:type="dcterms:W3CDTF">2017-08-02T22:44:30Z</dcterms:modified>
</cp:coreProperties>
</file>