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DAC884-D231-4642-8D12-F4B9FADCD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FDF470-6DEF-47CB-BBB7-C301EAAE22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F70134-8843-47CB-9D5A-B52931AFE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BD32-6630-45D1-BBF6-DF769FC7F434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28B908-08BD-472B-B73B-A9490B49D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B8DF95-1AD5-4A7E-A8F5-6CE46F096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9360-32CD-46D3-9D8B-FA45BFD47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0784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FAE39B-9405-48C9-8058-B717E590F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FC62604-23E8-43DB-BB19-E4B911027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FC7140-8A27-4C91-B83E-89AEBB06E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BD32-6630-45D1-BBF6-DF769FC7F434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65EBCA-77C4-4A27-A6D2-86889038E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FE2068-4441-4A34-9169-805451A9E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9360-32CD-46D3-9D8B-FA45BFD47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2730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B599FFB-3DD0-4E5F-9295-EFE92CD301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B01E8E-420A-449B-983A-2A479B1E1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3FF59E-7D0B-434A-A38E-C374EA6FE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BD32-6630-45D1-BBF6-DF769FC7F434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02EEB5-688A-4EC6-9001-75FD65C98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6EC611-DA13-4EC7-AAF6-D27E39903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9360-32CD-46D3-9D8B-FA45BFD47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840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E23D98-4319-46E8-8A27-E23DF2513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A45176-BEF4-4D1B-B048-31CC57306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38EE2C-710E-4D31-9038-6303AAE8E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BD32-6630-45D1-BBF6-DF769FC7F434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1EABEC-91FF-4752-8187-C1A57F988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2F45F-3840-4CC5-B899-2D13D1EE2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9360-32CD-46D3-9D8B-FA45BFD47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470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4273EB-91A7-4D40-A44B-20C79A930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A1E868-2282-4690-957F-5439FD139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7368F0-302D-441B-9495-4DAC2A3AF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BD32-6630-45D1-BBF6-DF769FC7F434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07EE2E-32FB-4A64-B20B-CB616700C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B8C435-09E4-4605-9A70-A57EBD550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9360-32CD-46D3-9D8B-FA45BFD47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530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98A23C-E517-4FD7-9253-C35DEDCDB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3A5162-C90C-403C-89CE-80631B04E1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307521-1D3C-4690-BB17-422064CDA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FFDE11-B71A-45FE-B99D-62FA137EA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BD32-6630-45D1-BBF6-DF769FC7F434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1A7509E-A478-4358-A50A-8AEE0BB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FB9F90-E329-4101-8924-3073EE4F5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9360-32CD-46D3-9D8B-FA45BFD47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870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69C35D-B955-4F52-A8D9-0F712F02C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9A159A-2B3A-454B-A18C-C36BA0BC5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E73EFD-67C6-4DA9-871E-6B0D138AE7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2FFE955-2057-47BD-BBCD-4167F97889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18BF17-906B-406B-A290-E14190C2C7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5D9CF51-92C4-45F1-9E55-88CCACD3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BD32-6630-45D1-BBF6-DF769FC7F434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2941C3D-138A-4937-ACD8-96B2ACE25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B75F378-6918-46EF-BD48-894F83AAC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9360-32CD-46D3-9D8B-FA45BFD47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5364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04E799-0B07-407C-968C-80F98D5E3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95D159A-7651-44B6-B143-E892849F5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BD32-6630-45D1-BBF6-DF769FC7F434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DB946B6-330B-42A1-86B1-F4B1A314F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6DF3ABD-068B-43A9-825A-542C6F58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9360-32CD-46D3-9D8B-FA45BFD47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7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5BF8C81-925C-44B6-8C1B-68595A9EB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BD32-6630-45D1-BBF6-DF769FC7F434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0E04B8E-0A18-433B-B14D-B6EAC0F65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270AED6-BEBC-4B0A-9633-5E45C5BD6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9360-32CD-46D3-9D8B-FA45BFD47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6282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F6BE06-491D-4625-B616-8FF3E89E7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8D4FF6-446A-4F77-B103-21D631567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19A4A1-8944-4FAA-9DEE-2853459AA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8DF5E6-0D1B-4665-B5E2-D6D19A9E2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BD32-6630-45D1-BBF6-DF769FC7F434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A4A448-B4BF-448F-978C-4048983CB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5CAA4E-0E5C-4A83-ABC0-F736F2686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9360-32CD-46D3-9D8B-FA45BFD47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657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6D7622-C587-456F-9831-4E077CDC9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E74068D-5396-4CDE-B31C-1CE777CCB1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D27D7E0-D84E-476C-94F6-023A0C62FA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383F03-239B-4112-82CB-4FFB067B4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BD32-6630-45D1-BBF6-DF769FC7F434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7EC872-A21C-4DD5-8492-7CF6ABDA5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FF35245-4F62-46E6-B5D4-704365DA6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E9360-32CD-46D3-9D8B-FA45BFD47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42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546BEF6-7C79-4A5A-92F2-8B6FD436E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5DBF34-2D85-4621-BE03-5C755D09A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59C942-6135-4360-BA46-B0545ECD1D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0BD32-6630-45D1-BBF6-DF769FC7F434}" type="datetimeFigureOut">
              <a:rPr lang="es-MX" smtClean="0"/>
              <a:t>02/08/2017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900BA7-62E1-431A-A849-8139AA03D9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87D416-BF0C-4934-A18C-B60C0D67A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E9360-32CD-46D3-9D8B-FA45BFD47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837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7" name="Imagen 6" descr="Imagen que contiene imágenes prediseñadas&#10;&#10;Descripción generada con confianza muy alta">
            <a:extLst>
              <a:ext uri="{FF2B5EF4-FFF2-40B4-BE49-F238E27FC236}">
                <a16:creationId xmlns:a16="http://schemas.microsoft.com/office/drawing/2014/main" id="{C2930D47-AF02-4BCB-8973-C20838A47C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01" b="1"/>
          <a:stretch/>
        </p:blipFill>
        <p:spPr>
          <a:xfrm>
            <a:off x="794050" y="643467"/>
            <a:ext cx="5372099" cy="5571066"/>
          </a:xfrm>
          <a:prstGeom prst="rect">
            <a:avLst/>
          </a:prstGeom>
        </p:spPr>
      </p:pic>
      <p:pic>
        <p:nvPicPr>
          <p:cNvPr id="5" name="Imagen 4" descr="Imagen que contiene persona, mujer, mesa, pared&#10;&#10;Descripción generada con confianza muy alta">
            <a:extLst>
              <a:ext uri="{FF2B5EF4-FFF2-40B4-BE49-F238E27FC236}">
                <a16:creationId xmlns:a16="http://schemas.microsoft.com/office/drawing/2014/main" id="{5A8219FB-4960-434E-AEDA-9C0DDA30B42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75" r="1" b="1"/>
          <a:stretch/>
        </p:blipFill>
        <p:spPr>
          <a:xfrm>
            <a:off x="6176433" y="643467"/>
            <a:ext cx="5372099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1042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Alberto Córdova Santos</dc:creator>
  <cp:lastModifiedBy>Alberto Córdova Santos</cp:lastModifiedBy>
  <cp:revision>2</cp:revision>
  <dcterms:created xsi:type="dcterms:W3CDTF">2017-08-03T01:24:16Z</dcterms:created>
  <dcterms:modified xsi:type="dcterms:W3CDTF">2017-08-03T01:25:43Z</dcterms:modified>
</cp:coreProperties>
</file>