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74" y="184329"/>
            <a:ext cx="3810000" cy="285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74" y="3175714"/>
            <a:ext cx="3476223" cy="34762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846" y="184329"/>
            <a:ext cx="5143500" cy="2857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917" y="3175714"/>
            <a:ext cx="4792248" cy="34762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1985" y="3891315"/>
            <a:ext cx="2922296" cy="20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82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Celestial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MAYRAB</dc:creator>
  <cp:lastModifiedBy>MAYRAB</cp:lastModifiedBy>
  <cp:revision>1</cp:revision>
  <dcterms:created xsi:type="dcterms:W3CDTF">2017-10-14T02:05:21Z</dcterms:created>
  <dcterms:modified xsi:type="dcterms:W3CDTF">2017-10-14T02:09:38Z</dcterms:modified>
</cp:coreProperties>
</file>