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E525-FEC6-4555-A831-4F51DA6BEE39}" type="datetimeFigureOut">
              <a:rPr lang="es-CR" smtClean="0"/>
              <a:t>19/11/2017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7987-1500-4747-9C0E-C327EA371A89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E525-FEC6-4555-A831-4F51DA6BEE39}" type="datetimeFigureOut">
              <a:rPr lang="es-CR" smtClean="0"/>
              <a:t>19/11/2017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7987-1500-4747-9C0E-C327EA371A89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E525-FEC6-4555-A831-4F51DA6BEE39}" type="datetimeFigureOut">
              <a:rPr lang="es-CR" smtClean="0"/>
              <a:t>19/11/2017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7987-1500-4747-9C0E-C327EA371A89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E525-FEC6-4555-A831-4F51DA6BEE39}" type="datetimeFigureOut">
              <a:rPr lang="es-CR" smtClean="0"/>
              <a:t>19/11/2017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7987-1500-4747-9C0E-C327EA371A89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E525-FEC6-4555-A831-4F51DA6BEE39}" type="datetimeFigureOut">
              <a:rPr lang="es-CR" smtClean="0"/>
              <a:t>19/11/2017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7987-1500-4747-9C0E-C327EA371A89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E525-FEC6-4555-A831-4F51DA6BEE39}" type="datetimeFigureOut">
              <a:rPr lang="es-CR" smtClean="0"/>
              <a:t>19/11/2017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7987-1500-4747-9C0E-C327EA371A89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E525-FEC6-4555-A831-4F51DA6BEE39}" type="datetimeFigureOut">
              <a:rPr lang="es-CR" smtClean="0"/>
              <a:t>19/11/2017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7987-1500-4747-9C0E-C327EA371A89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E525-FEC6-4555-A831-4F51DA6BEE39}" type="datetimeFigureOut">
              <a:rPr lang="es-CR" smtClean="0"/>
              <a:t>19/11/2017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7987-1500-4747-9C0E-C327EA371A89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E525-FEC6-4555-A831-4F51DA6BEE39}" type="datetimeFigureOut">
              <a:rPr lang="es-CR" smtClean="0"/>
              <a:t>19/11/2017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7987-1500-4747-9C0E-C327EA371A89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E525-FEC6-4555-A831-4F51DA6BEE39}" type="datetimeFigureOut">
              <a:rPr lang="es-CR" smtClean="0"/>
              <a:t>19/11/2017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7987-1500-4747-9C0E-C327EA371A89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E525-FEC6-4555-A831-4F51DA6BEE39}" type="datetimeFigureOut">
              <a:rPr lang="es-CR" smtClean="0"/>
              <a:t>19/11/2017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7987-1500-4747-9C0E-C327EA371A89}" type="slidenum">
              <a:rPr lang="es-CR" smtClean="0"/>
              <a:t>‹Nº›</a:t>
            </a:fld>
            <a:endParaRPr lang="es-CR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59E525-FEC6-4555-A831-4F51DA6BEE39}" type="datetimeFigureOut">
              <a:rPr lang="es-CR" smtClean="0"/>
              <a:t>19/11/2017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6657987-1500-4747-9C0E-C327EA371A89}" type="slidenum">
              <a:rPr lang="es-CR" smtClean="0"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R" dirty="0" smtClean="0"/>
              <a:t>Preguntas Pedagógicas</a:t>
            </a:r>
            <a:endParaRPr lang="es-C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R" dirty="0" smtClean="0"/>
              <a:t>Camila Víquez Pereira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519774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¿Qué son?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R" dirty="0" smtClean="0"/>
              <a:t>Los y las docentes debemos saber hacer preguntas, porque parte de nuestra función es hacer que los niños y niñas  tengan un desarrollo de estructuras mentales. Esto significa que no se trata de hacer preguntas  difíciles que el niño o la niña no sepan responder , ni tampoco muy fáciles que tengan una respuesta simple y que por ende no haya reflexión.  </a:t>
            </a:r>
          </a:p>
          <a:p>
            <a:pPr marL="0" indent="0">
              <a:buNone/>
            </a:pPr>
            <a:r>
              <a:rPr lang="es-CR" dirty="0" smtClean="0"/>
              <a:t>Se trata entonces de hacer las preguntas adecuadas, a las que el docente les tenga una causa y una finalidad, que no sean preguntas con limitadas respuestas y que inviten al niño o a la niña a reflexionar. 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719151120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TM02455596[[fn=Primavera]]</Template>
  <TotalTime>31</TotalTime>
  <Words>115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Spring</vt:lpstr>
      <vt:lpstr>Preguntas Pedagógicas</vt:lpstr>
      <vt:lpstr>¿Qué son?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Químicos</dc:title>
  <dc:creator>camila viquez</dc:creator>
  <cp:lastModifiedBy>camila viquez</cp:lastModifiedBy>
  <cp:revision>3</cp:revision>
  <dcterms:created xsi:type="dcterms:W3CDTF">2017-11-19T18:29:46Z</dcterms:created>
  <dcterms:modified xsi:type="dcterms:W3CDTF">2017-11-19T19:01:36Z</dcterms:modified>
</cp:coreProperties>
</file>