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031428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MOTIVAMCIÓN Y AUTOREGULACIÓN</a:t>
            </a:r>
            <a:endParaRPr lang="es-MX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6400800" cy="489654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s-MX" sz="2400" b="1" dirty="0" smtClean="0">
                <a:solidFill>
                  <a:srgbClr val="7030A0"/>
                </a:solidFill>
              </a:rPr>
              <a:t>VOLICIÓN</a:t>
            </a:r>
          </a:p>
          <a:p>
            <a:pPr marL="342900" indent="-342900" algn="l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s-MX" sz="2400" b="1" dirty="0" smtClean="0">
                <a:solidFill>
                  <a:srgbClr val="7030A0"/>
                </a:solidFill>
              </a:rPr>
              <a:t>VALORES </a:t>
            </a:r>
          </a:p>
          <a:p>
            <a:pPr marL="342900" indent="-342900" algn="l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s-MX" sz="2400" b="1" dirty="0" smtClean="0">
                <a:solidFill>
                  <a:srgbClr val="7030A0"/>
                </a:solidFill>
              </a:rPr>
              <a:t>ESQUEMAS PERSONALES</a:t>
            </a:r>
          </a:p>
          <a:p>
            <a:pPr marL="342900" indent="-342900" algn="l"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s-MX" sz="2400" b="1" dirty="0" smtClean="0">
                <a:solidFill>
                  <a:srgbClr val="7030A0"/>
                </a:solidFill>
              </a:rPr>
              <a:t>BUSQUEDA DE AYUDA</a:t>
            </a:r>
            <a:endParaRPr lang="es-MX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1296144" cy="9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:\Descargas\descarga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58673"/>
            <a:ext cx="2034088" cy="105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101" y="4077072"/>
            <a:ext cx="1720009" cy="107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625126"/>
            <a:ext cx="1598315" cy="119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10 Conector angular"/>
          <p:cNvCxnSpPr/>
          <p:nvPr/>
        </p:nvCxnSpPr>
        <p:spPr>
          <a:xfrm>
            <a:off x="2699792" y="2186862"/>
            <a:ext cx="2880320" cy="306034"/>
          </a:xfrm>
          <a:prstGeom prst="bentConnector3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/>
          <p:nvPr/>
        </p:nvCxnSpPr>
        <p:spPr>
          <a:xfrm>
            <a:off x="4218039" y="5881218"/>
            <a:ext cx="2232248" cy="288032"/>
          </a:xfrm>
          <a:prstGeom prst="bentConnector3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4645129" y="4615019"/>
            <a:ext cx="573085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699792" y="3356992"/>
            <a:ext cx="432048" cy="72008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47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</TotalTime>
  <Words>10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 Theme</vt:lpstr>
      <vt:lpstr>MOTIVAMCIÓN Y AUTOREGULACIÓN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MOTIVAMCIÓN Y AUTOREGULACIÓN</dc:title>
  <dc:creator>SANDRA</dc:creator>
  <cp:lastModifiedBy>SANDRA</cp:lastModifiedBy>
  <cp:revision>2</cp:revision>
  <dcterms:created xsi:type="dcterms:W3CDTF">2017-11-23T22:06:48Z</dcterms:created>
  <dcterms:modified xsi:type="dcterms:W3CDTF">2017-11-23T22:27:29Z</dcterms:modified>
</cp:coreProperties>
</file>