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11/22/2017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9D1D110F-3F4E-48D9-B8AA-5D0E825AFDBA}" type="datetime1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01462" y="2708920"/>
            <a:ext cx="3810000" cy="3960440"/>
          </a:xfrm>
        </p:spPr>
        <p:txBody>
          <a:bodyPr/>
          <a:lstStyle/>
          <a:p>
            <a:r>
              <a:rPr lang="es-MX" sz="2800" dirty="0" smtClean="0">
                <a:solidFill>
                  <a:srgbClr val="C00000"/>
                </a:solidFill>
              </a:rPr>
              <a:t>AUTOSUPERVISIÓN</a:t>
            </a:r>
            <a:br>
              <a:rPr lang="es-MX" sz="2800" dirty="0" smtClean="0">
                <a:solidFill>
                  <a:srgbClr val="C00000"/>
                </a:solidFill>
              </a:rPr>
            </a:br>
            <a:r>
              <a:rPr lang="es-MX" sz="2800" dirty="0" smtClean="0">
                <a:solidFill>
                  <a:srgbClr val="C00000"/>
                </a:solidFill>
              </a:rPr>
              <a:t/>
            </a:r>
            <a:br>
              <a:rPr lang="es-MX" sz="2800" dirty="0" smtClean="0">
                <a:solidFill>
                  <a:srgbClr val="C00000"/>
                </a:solidFill>
              </a:rPr>
            </a:br>
            <a:r>
              <a:rPr lang="es-MX" sz="2800" dirty="0">
                <a:solidFill>
                  <a:srgbClr val="C00000"/>
                </a:solidFill>
              </a:rPr>
              <a:t/>
            </a:r>
            <a:br>
              <a:rPr lang="es-MX" sz="2800" dirty="0">
                <a:solidFill>
                  <a:srgbClr val="C00000"/>
                </a:solidFill>
              </a:rPr>
            </a:br>
            <a:r>
              <a:rPr lang="es-MX" sz="2800" dirty="0" smtClean="0">
                <a:solidFill>
                  <a:srgbClr val="C00000"/>
                </a:solidFill>
              </a:rPr>
              <a:t>AUTOINSTRUCCIÓN</a:t>
            </a:r>
            <a:br>
              <a:rPr lang="es-MX" sz="2800" dirty="0" smtClean="0">
                <a:solidFill>
                  <a:srgbClr val="C00000"/>
                </a:solidFill>
              </a:rPr>
            </a:br>
            <a:r>
              <a:rPr lang="es-MX" sz="2800" dirty="0" smtClean="0">
                <a:solidFill>
                  <a:srgbClr val="C00000"/>
                </a:solidFill>
              </a:rPr>
              <a:t/>
            </a:r>
            <a:br>
              <a:rPr lang="es-MX" sz="2800" dirty="0" smtClean="0">
                <a:solidFill>
                  <a:srgbClr val="C00000"/>
                </a:solidFill>
              </a:rPr>
            </a:br>
            <a:r>
              <a:rPr lang="es-MX" sz="2800" dirty="0">
                <a:solidFill>
                  <a:srgbClr val="C00000"/>
                </a:solidFill>
              </a:rPr>
              <a:t/>
            </a:r>
            <a:br>
              <a:rPr lang="es-MX" sz="2800" dirty="0">
                <a:solidFill>
                  <a:srgbClr val="C00000"/>
                </a:solidFill>
              </a:rPr>
            </a:br>
            <a:r>
              <a:rPr lang="es-MX" sz="2800" dirty="0" smtClean="0">
                <a:solidFill>
                  <a:srgbClr val="C00000"/>
                </a:solidFill>
              </a:rPr>
              <a:t>AUTOREFORZAMIENTO</a:t>
            </a:r>
            <a:r>
              <a:rPr lang="es-MX" sz="2800" dirty="0" smtClean="0">
                <a:solidFill>
                  <a:schemeClr val="bg1"/>
                </a:solidFill>
              </a:rPr>
              <a:t/>
            </a:r>
            <a:br>
              <a:rPr lang="es-MX" sz="2800" dirty="0" smtClean="0">
                <a:solidFill>
                  <a:schemeClr val="bg1"/>
                </a:solidFill>
              </a:rPr>
            </a:br>
            <a:endParaRPr lang="es-MX" sz="2800" dirty="0">
              <a:solidFill>
                <a:schemeClr val="bg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71600" y="116632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chemeClr val="bg1"/>
                </a:solidFill>
              </a:rPr>
              <a:t>TEORIA CONDUCTUAL</a:t>
            </a:r>
            <a:endParaRPr lang="es-MX" sz="4000" b="1" dirty="0">
              <a:solidFill>
                <a:schemeClr val="bg1"/>
              </a:solidFill>
            </a:endParaRPr>
          </a:p>
        </p:txBody>
      </p:sp>
      <p:sp>
        <p:nvSpPr>
          <p:cNvPr id="5" name="AutoShape 2" descr="Resultado de imagen para IMAGEN DE AUTOSUPERVIS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81" y="2924944"/>
            <a:ext cx="1985850" cy="11120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140" y="4104323"/>
            <a:ext cx="1932806" cy="108237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046" y="5373216"/>
            <a:ext cx="1866900" cy="129781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D:\Documentos\hqdefaul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980110"/>
            <a:ext cx="4572000" cy="1930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69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12</TotalTime>
  <Words>3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NewsPrint</vt:lpstr>
      <vt:lpstr>AUTOSUPERVISIÓN   AUTOINSTRUCCIÓN   AUTOREFORZAMIENTO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AUTOSUPERVISIÓN   AUTOINSTRUCCIÓN   AUTOREFORZAMIENTO</dc:title>
  <dc:creator>SANDRA</dc:creator>
  <cp:lastModifiedBy>SANDRA</cp:lastModifiedBy>
  <cp:revision>2</cp:revision>
  <dcterms:created xsi:type="dcterms:W3CDTF">2017-11-23T04:38:39Z</dcterms:created>
  <dcterms:modified xsi:type="dcterms:W3CDTF">2017-11-23T04:50:55Z</dcterms:modified>
</cp:coreProperties>
</file>