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8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1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332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9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384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85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65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60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2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26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8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15C60-C0E6-43E8-8853-575AAED9A1C6}" type="datetimeFigureOut">
              <a:rPr lang="es-ES" smtClean="0"/>
              <a:t>07/12/2017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C83FC-D23F-40D2-AA0C-BC8B072EFF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65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err="1" smtClean="0"/>
              <a:t>Nivells</a:t>
            </a:r>
            <a:r>
              <a:rPr lang="es-ES" dirty="0" smtClean="0"/>
              <a:t> </a:t>
            </a:r>
            <a:r>
              <a:rPr lang="es-ES" dirty="0" err="1" smtClean="0"/>
              <a:t>d’organització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796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dirty="0" smtClean="0"/>
              <a:t>-Cèl·lules: s’agrupen organitzant teixits </a:t>
            </a:r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r>
              <a:rPr lang="ca-ES" dirty="0" smtClean="0"/>
              <a:t>-Teixits: formen els òrgans </a:t>
            </a:r>
          </a:p>
          <a:p>
            <a:pPr marL="0" indent="0">
              <a:buNone/>
            </a:pPr>
            <a:endParaRPr lang="ca-ES" dirty="0" smtClean="0"/>
          </a:p>
          <a:p>
            <a:pPr marL="0" indent="0">
              <a:buNone/>
            </a:pPr>
            <a:r>
              <a:rPr lang="ca-ES" dirty="0"/>
              <a:t>-</a:t>
            </a:r>
            <a:r>
              <a:rPr lang="ca-ES" dirty="0" smtClean="0"/>
              <a:t>Òrgans: treballen junts</a:t>
            </a:r>
          </a:p>
          <a:p>
            <a:pPr marL="0" indent="0">
              <a:buNone/>
            </a:pPr>
            <a:r>
              <a:rPr lang="ca-ES" dirty="0" smtClean="0"/>
              <a:t> per a una mateixa funció</a:t>
            </a:r>
          </a:p>
          <a:p>
            <a:pPr marL="514350" indent="-514350">
              <a:buFont typeface="+mj-lt"/>
              <a:buAutoNum type="arabicPeriod"/>
            </a:pPr>
            <a:endParaRPr lang="ca-ES" dirty="0" smtClean="0"/>
          </a:p>
          <a:p>
            <a:pPr marL="0" indent="0">
              <a:buNone/>
            </a:pPr>
            <a:r>
              <a:rPr lang="ca-ES" dirty="0" smtClean="0"/>
              <a:t>-Sistemes i aparells</a:t>
            </a:r>
          </a:p>
          <a:p>
            <a:pPr marL="514350" indent="-514350">
              <a:buFont typeface="+mj-lt"/>
              <a:buAutoNum type="arabicPeriod"/>
            </a:pPr>
            <a:endParaRPr lang="ca-ES" dirty="0"/>
          </a:p>
          <a:p>
            <a:pPr marL="0" indent="0">
              <a:buNone/>
            </a:pPr>
            <a:r>
              <a:rPr lang="ca-ES" dirty="0" smtClean="0"/>
              <a:t>-Organismes: conjunt de tot els sistemes i aparells</a:t>
            </a:r>
          </a:p>
          <a:p>
            <a:pPr marL="514350" indent="-514350">
              <a:buFont typeface="+mj-lt"/>
              <a:buAutoNum type="arabicPeriod"/>
            </a:pPr>
            <a:endParaRPr lang="ca-ES" dirty="0"/>
          </a:p>
          <a:p>
            <a:pPr marL="514350" indent="-514350">
              <a:buFont typeface="+mj-lt"/>
              <a:buAutoNum type="arabicPeriod"/>
            </a:pPr>
            <a:endParaRPr lang="ca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797" y="2748780"/>
            <a:ext cx="5857003" cy="218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005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Nivells d’organització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Nivells d’organització</dc:title>
  <dc:creator>Windows User</dc:creator>
  <cp:lastModifiedBy>Windows User</cp:lastModifiedBy>
  <cp:revision>2</cp:revision>
  <dcterms:created xsi:type="dcterms:W3CDTF">2017-12-07T11:21:23Z</dcterms:created>
  <dcterms:modified xsi:type="dcterms:W3CDTF">2017-12-07T11:21:30Z</dcterms:modified>
</cp:coreProperties>
</file>