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6489-EA4C-44FD-A81C-16F2ABA07461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CCBB-CB43-49FF-B77C-F7F87D361B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3029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6489-EA4C-44FD-A81C-16F2ABA07461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CCBB-CB43-49FF-B77C-F7F87D361B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4820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6489-EA4C-44FD-A81C-16F2ABA07461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CCBB-CB43-49FF-B77C-F7F87D361B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398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6489-EA4C-44FD-A81C-16F2ABA07461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CCBB-CB43-49FF-B77C-F7F87D361B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0157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6489-EA4C-44FD-A81C-16F2ABA07461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CCBB-CB43-49FF-B77C-F7F87D361B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0476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6489-EA4C-44FD-A81C-16F2ABA07461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CCBB-CB43-49FF-B77C-F7F87D361B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813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6489-EA4C-44FD-A81C-16F2ABA07461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CCBB-CB43-49FF-B77C-F7F87D361B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8400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6489-EA4C-44FD-A81C-16F2ABA07461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CCBB-CB43-49FF-B77C-F7F87D361B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5478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6489-EA4C-44FD-A81C-16F2ABA07461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CCBB-CB43-49FF-B77C-F7F87D361B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6237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6489-EA4C-44FD-A81C-16F2ABA07461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CCBB-CB43-49FF-B77C-F7F87D361B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9535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6489-EA4C-44FD-A81C-16F2ABA07461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CCBB-CB43-49FF-B77C-F7F87D361B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4586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96489-EA4C-44FD-A81C-16F2ABA07461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4CCBB-CB43-49FF-B77C-F7F87D361B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1225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sz="half" idx="1"/>
          </p:nvPr>
        </p:nvSpPr>
        <p:spPr>
          <a:xfrm>
            <a:off x="433252" y="574131"/>
            <a:ext cx="5181600" cy="5811838"/>
          </a:xfrm>
        </p:spPr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 algn="ctr">
              <a:buNone/>
            </a:pPr>
            <a:r>
              <a:rPr lang="ca-ES" dirty="0" smtClean="0"/>
              <a:t>Procariotes</a:t>
            </a:r>
          </a:p>
          <a:p>
            <a:pPr marL="0" indent="0" algn="ctr">
              <a:buNone/>
            </a:pPr>
            <a:endParaRPr lang="ca-ES" dirty="0"/>
          </a:p>
          <a:p>
            <a:r>
              <a:rPr lang="es-ES" dirty="0" smtClean="0"/>
              <a:t>Delimitada per una membrana</a:t>
            </a:r>
          </a:p>
          <a:p>
            <a:endParaRPr lang="es-ES" dirty="0" smtClean="0"/>
          </a:p>
          <a:p>
            <a:r>
              <a:rPr lang="es-ES" dirty="0" smtClean="0"/>
              <a:t>Estructura </a:t>
            </a:r>
            <a:r>
              <a:rPr lang="es-ES" dirty="0" err="1" smtClean="0"/>
              <a:t>bàscia</a:t>
            </a:r>
            <a:r>
              <a:rPr lang="es-ES" dirty="0" smtClean="0"/>
              <a:t>: membrana </a:t>
            </a:r>
            <a:r>
              <a:rPr lang="es-ES" dirty="0" err="1" smtClean="0"/>
              <a:t>cel·lular</a:t>
            </a:r>
            <a:r>
              <a:rPr lang="es-ES" dirty="0" smtClean="0"/>
              <a:t>, ADN i </a:t>
            </a:r>
            <a:r>
              <a:rPr lang="es-ES" dirty="0" err="1" smtClean="0"/>
              <a:t>ribosomes</a:t>
            </a:r>
            <a:r>
              <a:rPr lang="es-ES" dirty="0" smtClean="0"/>
              <a:t> </a:t>
            </a:r>
            <a:endParaRPr lang="ca-ES" dirty="0" smtClean="0"/>
          </a:p>
          <a:p>
            <a:endParaRPr lang="ca-ES" dirty="0" smtClean="0"/>
          </a:p>
          <a:p>
            <a:r>
              <a:rPr lang="ca-ES" dirty="0" smtClean="0"/>
              <a:t>Són: bacteris, </a:t>
            </a:r>
            <a:r>
              <a:rPr lang="ca-ES" dirty="0" err="1" smtClean="0"/>
              <a:t>arquees</a:t>
            </a:r>
            <a:r>
              <a:rPr lang="ca-ES" dirty="0" smtClean="0"/>
              <a:t> i cianòfits</a:t>
            </a:r>
            <a:endParaRPr lang="ca-ES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>
          <a:xfrm>
            <a:off x="6150429" y="612685"/>
            <a:ext cx="5181600" cy="5811838"/>
          </a:xfrm>
        </p:spPr>
        <p:txBody>
          <a:bodyPr/>
          <a:lstStyle/>
          <a:p>
            <a:endParaRPr lang="es-ES" dirty="0" smtClean="0"/>
          </a:p>
          <a:p>
            <a:pPr marL="0" indent="0" algn="ctr">
              <a:buNone/>
            </a:pPr>
            <a:r>
              <a:rPr lang="ca-ES" dirty="0" smtClean="0"/>
              <a:t>Eucariotes</a:t>
            </a:r>
            <a:endParaRPr lang="es-ES" dirty="0"/>
          </a:p>
          <a:p>
            <a:pPr marL="0" indent="0" algn="ctr">
              <a:buNone/>
            </a:pPr>
            <a:endParaRPr lang="es-ES" dirty="0" smtClean="0"/>
          </a:p>
          <a:p>
            <a:r>
              <a:rPr lang="ca-ES" dirty="0" smtClean="0"/>
              <a:t>Poden ser vegetals o animals</a:t>
            </a:r>
          </a:p>
          <a:p>
            <a:endParaRPr lang="ca-ES" dirty="0" smtClean="0"/>
          </a:p>
          <a:p>
            <a:r>
              <a:rPr lang="ca-ES" dirty="0" smtClean="0"/>
              <a:t>Presenten orgànuls que realitzen totes les funcions vitals </a:t>
            </a:r>
          </a:p>
          <a:p>
            <a:endParaRPr lang="ca-ES" dirty="0" smtClean="0"/>
          </a:p>
          <a:p>
            <a:r>
              <a:rPr lang="ca-ES" dirty="0" smtClean="0"/>
              <a:t>Igual que les procariotes estan delimitades per una membrana. </a:t>
            </a:r>
          </a:p>
        </p:txBody>
      </p:sp>
    </p:spTree>
    <p:extLst>
      <p:ext uri="{BB962C8B-B14F-4D97-AF65-F5344CB8AC3E}">
        <p14:creationId xmlns:p14="http://schemas.microsoft.com/office/powerpoint/2010/main" val="35199286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45</Words>
  <Application>Microsoft Office PowerPoint</Application>
  <PresentationFormat>Panorámica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 User</dc:creator>
  <cp:lastModifiedBy>Windows User</cp:lastModifiedBy>
  <cp:revision>3</cp:revision>
  <dcterms:created xsi:type="dcterms:W3CDTF">2017-12-07T10:27:38Z</dcterms:created>
  <dcterms:modified xsi:type="dcterms:W3CDTF">2017-12-07T11:22:52Z</dcterms:modified>
</cp:coreProperties>
</file>