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1"/>
  </p:normalViewPr>
  <p:slideViewPr>
    <p:cSldViewPr snapToGrid="0" snapToObjects="1">
      <p:cViewPr varScale="1">
        <p:scale>
          <a:sx n="122" d="100"/>
          <a:sy n="122" d="100"/>
        </p:scale>
        <p:origin x="8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‹Nr.›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rebriti.com/juegos-de-ciencias/partes-del-aparato-respiratorio#.WjaTC9_ibIU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ubTitle" idx="1"/>
          </p:nvPr>
        </p:nvSpPr>
        <p:spPr>
          <a:xfrm>
            <a:off x="311700" y="1079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400" b="1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CEREBRITY</a:t>
            </a:r>
            <a:endParaRPr sz="4400" b="1" dirty="0">
              <a:solidFill>
                <a:srgbClr val="000000"/>
              </a:solidFill>
              <a:latin typeface="Comic Sans MS" charset="0"/>
              <a:ea typeface="Comic Sans MS" charset="0"/>
              <a:cs typeface="Comic Sans MS" charset="0"/>
              <a:sym typeface="Amatic SC"/>
            </a:endParaRPr>
          </a:p>
        </p:txBody>
      </p:sp>
      <p:sp>
        <p:nvSpPr>
          <p:cNvPr id="55" name="Shape 55"/>
          <p:cNvSpPr txBox="1"/>
          <p:nvPr/>
        </p:nvSpPr>
        <p:spPr>
          <a:xfrm>
            <a:off x="1072800" y="4636268"/>
            <a:ext cx="8071200" cy="2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lang="es" sz="1200" u="sng" dirty="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https://www.cerebriti.com/juegos-de-ciencias/partes-del-aparato-respiratorio#.WjaTC9_ibIU</a:t>
            </a:r>
            <a:r>
              <a:rPr lang="es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pic>
        <p:nvPicPr>
          <p:cNvPr id="56" name="Shape 56"/>
          <p:cNvPicPr preferRelativeResize="0"/>
          <p:nvPr/>
        </p:nvPicPr>
        <p:blipFill rotWithShape="1">
          <a:blip r:embed="rId4">
            <a:alphaModFix/>
          </a:blip>
          <a:srcRect l="15691" t="7054" r="16558" b="9466"/>
          <a:stretch/>
        </p:blipFill>
        <p:spPr>
          <a:xfrm>
            <a:off x="1876360" y="900525"/>
            <a:ext cx="5391279" cy="33805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Macintosh PowerPoint</Application>
  <PresentationFormat>Presentación en pantalla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Comic Sans MS</vt:lpstr>
      <vt:lpstr>Amatic SC</vt:lpstr>
      <vt:lpstr>Simple Light</vt:lpstr>
      <vt:lpstr>Presentación de PowerPoint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Noelia Moreno Amengual</cp:lastModifiedBy>
  <cp:revision>1</cp:revision>
  <dcterms:modified xsi:type="dcterms:W3CDTF">2018-01-11T23:28:17Z</dcterms:modified>
</cp:coreProperties>
</file>