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1"/>
  </p:normalViewPr>
  <p:slideViewPr>
    <p:cSldViewPr snapToGrid="0" snapToObjects="1">
      <p:cViewPr varScale="1">
        <p:scale>
          <a:sx n="102" d="100"/>
          <a:sy n="102" d="100"/>
        </p:scale>
        <p:origin x="17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519775"/>
            <a:ext cx="8520600" cy="12921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dirty="0">
                <a:latin typeface="Comic Sans MS" charset="0"/>
                <a:ea typeface="Comic Sans MS" charset="0"/>
                <a:cs typeface="Comic Sans MS" charset="0"/>
                <a:sym typeface="Amatic SC"/>
              </a:rPr>
              <a:t>CONTENIDOS PROCEDIMENTALES: </a:t>
            </a:r>
            <a:endParaRPr sz="4400" dirty="0"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275550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-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Practicar la 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inspiración </a:t>
            </a: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y expiración</a:t>
            </a:r>
            <a:r>
              <a:rPr lang="es" sz="1800" dirty="0" smtClean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.</a:t>
            </a:r>
            <a:endParaRPr lang="es-ES"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matic SC"/>
              <a:buChar char="-"/>
            </a:pPr>
            <a:r>
              <a:rPr lang="es" sz="1800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Ejecutar experimentos para comprender la respiración y prevenir hábitos no saludables.</a:t>
            </a:r>
            <a:endParaRPr sz="1800"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Macintosh PowerPoint</Application>
  <PresentationFormat>Presentación en pantalla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Amatic SC</vt:lpstr>
      <vt:lpstr>Arial</vt:lpstr>
      <vt:lpstr>Comic Sans MS</vt:lpstr>
      <vt:lpstr>Simple Light</vt:lpstr>
      <vt:lpstr>CONTENIDOS PROCEDIMENTALES: 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CONTENIDOS PROCEDIMENTALES: </dc:title>
  <cp:lastModifiedBy>Noelia Moreno Amengual</cp:lastModifiedBy>
  <cp:revision>2</cp:revision>
  <dcterms:modified xsi:type="dcterms:W3CDTF">2018-01-12T07:26:58Z</dcterms:modified>
</cp:coreProperties>
</file>