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1"/>
  </p:normalViewPr>
  <p:slideViewPr>
    <p:cSldViewPr snapToGrid="0" snapToObjects="1">
      <p:cViewPr varScale="1">
        <p:scale>
          <a:sx n="102" d="100"/>
          <a:sy n="102" d="100"/>
        </p:scale>
        <p:origin x="17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58250" y="387875"/>
            <a:ext cx="8520600" cy="136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CONTENIDOS ACTITUDINALES:</a:t>
            </a:r>
            <a:endParaRPr sz="4400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58250" y="206017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Valorar </a:t>
            </a:r>
            <a:r>
              <a:rPr lang="es-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el</a:t>
            </a:r>
            <a:r>
              <a:rPr lang="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trabajo </a:t>
            </a: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en equipo y cooperar de forma significativa.</a:t>
            </a: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Respetar el entorno y el medio que nos rodea para prevenir enfermedades relacionadas con la respiración.</a:t>
            </a: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Valorar la importancia de la respiración para el correcto funcionamiento del organismo. </a:t>
            </a: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-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F</a:t>
            </a:r>
            <a:r>
              <a:rPr lang="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unci</a:t>
            </a:r>
            <a:r>
              <a:rPr lang="es-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o</a:t>
            </a:r>
            <a:r>
              <a:rPr lang="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n</a:t>
            </a:r>
            <a:r>
              <a:rPr lang="es-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es</a:t>
            </a:r>
            <a:r>
              <a:rPr lang="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 </a:t>
            </a: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que tienen las partes </a:t>
            </a:r>
            <a:r>
              <a:rPr lang="es-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d</a:t>
            </a:r>
            <a:r>
              <a:rPr lang="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el </a:t>
            </a: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sistema respiratorio.  </a:t>
            </a: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-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I</a:t>
            </a:r>
            <a:r>
              <a:rPr lang="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mportancia </a:t>
            </a: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de cuidar el entorno que nos rodea.</a:t>
            </a: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Macintosh PowerPoint</Application>
  <PresentationFormat>Presentación en pantalla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Amatic SC</vt:lpstr>
      <vt:lpstr>Arial</vt:lpstr>
      <vt:lpstr>Comic Sans MS</vt:lpstr>
      <vt:lpstr>Times New Roman</vt:lpstr>
      <vt:lpstr>Simple Light</vt:lpstr>
      <vt:lpstr>CONTENIDOS ACTITUDINALES: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CONTENIDOS ACTITUDINALES:</dc:title>
  <cp:lastModifiedBy>Noelia Moreno Amengual</cp:lastModifiedBy>
  <cp:revision>2</cp:revision>
  <dcterms:modified xsi:type="dcterms:W3CDTF">2018-01-12T07:25:35Z</dcterms:modified>
</cp:coreProperties>
</file>