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1"/>
  </p:normalViewPr>
  <p:slideViewPr>
    <p:cSldViewPr snapToGrid="0" snapToObjects="1">
      <p:cViewPr varScale="1">
        <p:scale>
          <a:sx n="76" d="100"/>
          <a:sy n="76" d="100"/>
        </p:scale>
        <p:origin x="21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289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36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568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115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999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828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04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827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759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6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54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483B6-20D6-C440-B018-8047954B6DBB}" type="datetimeFigureOut">
              <a:rPr lang="es-ES_tradnl" smtClean="0"/>
              <a:t>12/1/18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18312-867A-B846-96BA-83401EE17C6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520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rebriti.com/" TargetMode="External"/><Relationship Id="rId4" Type="http://schemas.openxmlformats.org/officeDocument/2006/relationships/hyperlink" Target="http://weib.caib.es/Normativa/Curriculum_IB/curriculum_.htm" TargetMode="External"/><Relationship Id="rId5" Type="http://schemas.openxmlformats.org/officeDocument/2006/relationships/hyperlink" Target="https://kahoot.it/" TargetMode="External"/><Relationship Id="rId6" Type="http://schemas.openxmlformats.org/officeDocument/2006/relationships/hyperlink" Target="https://www.youtube.com/watch?v=9CNSZcfOWio" TargetMode="External"/><Relationship Id="rId7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uisamariaarias.wordpress.com/cono/tema-2-a-nutricion-no-ser-humano/sistema-respiratori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33046"/>
            <a:ext cx="9181514" cy="917452"/>
          </a:xfrm>
        </p:spPr>
        <p:txBody>
          <a:bodyPr>
            <a:normAutofit/>
          </a:bodyPr>
          <a:lstStyle/>
          <a:p>
            <a:r>
              <a:rPr lang="es-ES_tradnl" sz="4400" dirty="0" smtClean="0">
                <a:latin typeface="Comic Sans MS" charset="0"/>
                <a:ea typeface="Comic Sans MS" charset="0"/>
                <a:cs typeface="Comic Sans MS" charset="0"/>
              </a:rPr>
              <a:t>Bibliografía</a:t>
            </a:r>
            <a:endParaRPr lang="es-ES_tradnl" sz="4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773237"/>
            <a:ext cx="9800492" cy="264401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S_tradnl" sz="2900" u="sng" dirty="0">
                <a:latin typeface="Comic Sans MS" charset="0"/>
                <a:ea typeface="Comic Sans MS" charset="0"/>
                <a:cs typeface="Comic Sans MS" charset="0"/>
                <a:hlinkClick r:id="rId2"/>
              </a:rPr>
              <a:t>https://luisamariaarias.wordpress.com/cono/tema-2-a-nutricion-no-ser-humano/sistema-respiratorio/</a:t>
            </a:r>
            <a:r>
              <a:rPr lang="es-ES_tradnl" sz="29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s-ES_tradnl" sz="2900" b="0" dirty="0" smtClean="0"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algn="l"/>
            <a:r>
              <a:rPr lang="es-ES_tradnl" sz="2900" u="sng" dirty="0">
                <a:latin typeface="Comic Sans MS" charset="0"/>
                <a:ea typeface="Comic Sans MS" charset="0"/>
                <a:cs typeface="Comic Sans MS" charset="0"/>
                <a:hlinkClick r:id="rId3"/>
              </a:rPr>
              <a:t>https://www.cerebriti.com</a:t>
            </a:r>
            <a:endParaRPr lang="es-ES_tradnl" sz="2900" b="0" dirty="0" smtClean="0"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algn="l"/>
            <a:r>
              <a:rPr lang="es-ES_tradnl" sz="2900" u="sng" dirty="0">
                <a:latin typeface="Comic Sans MS" charset="0"/>
                <a:ea typeface="Comic Sans MS" charset="0"/>
                <a:cs typeface="Comic Sans MS" charset="0"/>
                <a:hlinkClick r:id="rId4"/>
              </a:rPr>
              <a:t>http://weib.caib.es/Normativa/Curriculum_IB/curriculum_.htm</a:t>
            </a:r>
            <a:endParaRPr lang="es-ES_tradnl" sz="2900" b="0" dirty="0" smtClean="0"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algn="l"/>
            <a:r>
              <a:rPr lang="es-ES_tradnl" sz="2900" u="sng" dirty="0">
                <a:latin typeface="Comic Sans MS" charset="0"/>
                <a:ea typeface="Comic Sans MS" charset="0"/>
                <a:cs typeface="Comic Sans MS" charset="0"/>
                <a:hlinkClick r:id="rId5"/>
              </a:rPr>
              <a:t>https://kahoot.it</a:t>
            </a:r>
            <a:endParaRPr lang="es-ES_tradnl" sz="2900" b="0" dirty="0" smtClean="0"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algn="l"/>
            <a:r>
              <a:rPr lang="es-ES_tradnl" sz="2900" u="sng" dirty="0">
                <a:latin typeface="Comic Sans MS" charset="0"/>
                <a:ea typeface="Comic Sans MS" charset="0"/>
                <a:cs typeface="Comic Sans MS" charset="0"/>
                <a:hlinkClick r:id="rId6"/>
              </a:rPr>
              <a:t>https://www.youtube.com/watch?v=9CNSZcfOWio</a:t>
            </a:r>
            <a:endParaRPr lang="es-ES_tradnl" sz="2900" b="0" dirty="0" smtClean="0"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67" y="4417254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28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</Words>
  <Application>Microsoft Macintosh PowerPoint</Application>
  <PresentationFormat>Panorámica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Tema de Office</vt:lpstr>
      <vt:lpstr>Bibliografía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Bibliografía</dc:title>
  <dc:creator>Noelia Moreno Amengual</dc:creator>
  <cp:lastModifiedBy>Noelia Moreno Amengual</cp:lastModifiedBy>
  <cp:revision>1</cp:revision>
  <dcterms:created xsi:type="dcterms:W3CDTF">2018-01-12T07:42:14Z</dcterms:created>
  <dcterms:modified xsi:type="dcterms:W3CDTF">2018-01-12T07:44:00Z</dcterms:modified>
</cp:coreProperties>
</file>