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time_continue=34&amp;v=thUI3RfZUms" TargetMode="External"/><Relationship Id="rId5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242421"/>
            <a:ext cx="8520600" cy="1313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E</a:t>
            </a:r>
            <a:r>
              <a:rPr lang="es" sz="4400" dirty="0" smtClean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l </a:t>
            </a:r>
            <a:r>
              <a:rPr lang="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sistema respiratorio y sus partes:</a:t>
            </a:r>
            <a:endParaRPr sz="4400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l="833"/>
          <a:stretch/>
        </p:blipFill>
        <p:spPr>
          <a:xfrm>
            <a:off x="2095853" y="1628607"/>
            <a:ext cx="4952294" cy="260994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2667300" y="4311338"/>
            <a:ext cx="3809400" cy="610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latin typeface="Amatic SC"/>
                <a:ea typeface="Amatic SC"/>
                <a:cs typeface="Amatic SC"/>
                <a:sym typeface="Amatic SC"/>
              </a:rPr>
              <a:t>Video:</a:t>
            </a:r>
            <a:r>
              <a:rPr lang="es" sz="1200" b="1" u="sng">
                <a:solidFill>
                  <a:srgbClr val="1155CC"/>
                </a:solidFill>
                <a:latin typeface="Amatic SC"/>
                <a:ea typeface="Amatic SC"/>
                <a:cs typeface="Amatic SC"/>
                <a:sym typeface="Amatic SC"/>
                <a:hlinkClick r:id="rId4"/>
              </a:rPr>
              <a:t>https://www.youtube.com/watch?time_continue=34&amp;v=thUI3RfZUms</a:t>
            </a:r>
            <a:endParaRPr sz="1200" b="1" dirty="0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57" name="Shape 5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325" y="3987150"/>
            <a:ext cx="1991250" cy="99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Macintosh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Amatic SC</vt:lpstr>
      <vt:lpstr>Simple Light</vt:lpstr>
      <vt:lpstr>El sistema respiratorio y sus partes: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respiratorio y sus partes:</dc:title>
  <cp:lastModifiedBy>Noelia Moreno Amengual</cp:lastModifiedBy>
  <cp:revision>1</cp:revision>
  <dcterms:modified xsi:type="dcterms:W3CDTF">2018-01-12T00:09:26Z</dcterms:modified>
</cp:coreProperties>
</file>