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1"/>
  </p:normalViewPr>
  <p:slideViewPr>
    <p:cSldViewPr snapToGrid="0" snapToObjects="1">
      <p:cViewPr varScale="1">
        <p:scale>
          <a:sx n="122" d="100"/>
          <a:sy n="122" d="100"/>
        </p:scale>
        <p:origin x="8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000">
                <a:solidFill>
                  <a:schemeClr val="dk2"/>
                </a:solidFill>
              </a:rPr>
              <a:t>‹Nr.›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262759" y="437625"/>
            <a:ext cx="5478329" cy="67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400" b="1" dirty="0">
                <a:latin typeface="Comic Sans MS" charset="0"/>
                <a:ea typeface="Comic Sans MS" charset="0"/>
                <a:cs typeface="Comic Sans MS" charset="0"/>
                <a:sym typeface="Amatic SC"/>
              </a:rPr>
              <a:t>LLUVIA DE IDEAS</a:t>
            </a:r>
            <a:endParaRPr sz="4400" b="1" dirty="0">
              <a:latin typeface="Comic Sans MS" charset="0"/>
              <a:ea typeface="Comic Sans MS" charset="0"/>
              <a:cs typeface="Comic Sans MS" charset="0"/>
              <a:sym typeface="Amatic SC"/>
            </a:endParaRPr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4700" y="289750"/>
            <a:ext cx="2484450" cy="178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>
            <a:off x="671475" y="1391000"/>
            <a:ext cx="4566000" cy="251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-"/>
            </a:pPr>
            <a:r>
              <a:rPr lang="es" sz="1800" dirty="0">
                <a:solidFill>
                  <a:schemeClr val="accent2"/>
                </a:solidFill>
                <a:highlight>
                  <a:srgbClr val="FFFFFF"/>
                </a:highlight>
                <a:latin typeface="Comic Sans MS" charset="0"/>
                <a:ea typeface="Comic Sans MS" charset="0"/>
                <a:cs typeface="Comic Sans MS" charset="0"/>
              </a:rPr>
              <a:t>¿Qué es la respiración?</a:t>
            </a:r>
            <a:endParaRPr sz="1800" dirty="0">
              <a:solidFill>
                <a:schemeClr val="accent2"/>
              </a:solidFill>
              <a:highlight>
                <a:srgbClr val="FFFFFF"/>
              </a:highlight>
              <a:latin typeface="Comic Sans MS" charset="0"/>
              <a:ea typeface="Comic Sans MS" charset="0"/>
              <a:cs typeface="Comic Sans MS" charset="0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-"/>
            </a:pPr>
            <a:r>
              <a:rPr lang="es" sz="1800" dirty="0">
                <a:solidFill>
                  <a:schemeClr val="accent2"/>
                </a:solidFill>
                <a:highlight>
                  <a:srgbClr val="FFFFFF"/>
                </a:highlight>
                <a:latin typeface="Comic Sans MS" charset="0"/>
                <a:ea typeface="Comic Sans MS" charset="0"/>
                <a:cs typeface="Comic Sans MS" charset="0"/>
              </a:rPr>
              <a:t>¿Para qué sirve?</a:t>
            </a:r>
            <a:endParaRPr sz="1800" dirty="0">
              <a:solidFill>
                <a:schemeClr val="accent2"/>
              </a:solidFill>
              <a:highlight>
                <a:srgbClr val="FFFFFF"/>
              </a:highlight>
              <a:latin typeface="Comic Sans MS" charset="0"/>
              <a:ea typeface="Comic Sans MS" charset="0"/>
              <a:cs typeface="Comic Sans MS" charset="0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-"/>
            </a:pPr>
            <a:r>
              <a:rPr lang="es" sz="1800" dirty="0">
                <a:solidFill>
                  <a:schemeClr val="accent2"/>
                </a:solidFill>
                <a:highlight>
                  <a:srgbClr val="FFFFFF"/>
                </a:highlight>
                <a:latin typeface="Comic Sans MS" charset="0"/>
                <a:ea typeface="Comic Sans MS" charset="0"/>
                <a:cs typeface="Comic Sans MS" charset="0"/>
              </a:rPr>
              <a:t>¿Qué componentes intervienen?</a:t>
            </a:r>
            <a:endParaRPr sz="1800" dirty="0">
              <a:solidFill>
                <a:schemeClr val="accent2"/>
              </a:solidFill>
              <a:highlight>
                <a:srgbClr val="FFFFFF"/>
              </a:highlight>
              <a:latin typeface="Comic Sans MS" charset="0"/>
              <a:ea typeface="Comic Sans MS" charset="0"/>
              <a:cs typeface="Comic Sans MS" charset="0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-"/>
            </a:pPr>
            <a:r>
              <a:rPr lang="es" sz="1800" dirty="0">
                <a:solidFill>
                  <a:schemeClr val="accent2"/>
                </a:solidFill>
                <a:highlight>
                  <a:srgbClr val="FFFFFF"/>
                </a:highlight>
                <a:latin typeface="Comic Sans MS" charset="0"/>
                <a:ea typeface="Comic Sans MS" charset="0"/>
                <a:cs typeface="Comic Sans MS" charset="0"/>
              </a:rPr>
              <a:t>¿Cuáles son las fases de la respiración?</a:t>
            </a:r>
            <a:endParaRPr sz="1800" dirty="0">
              <a:solidFill>
                <a:schemeClr val="accent2"/>
              </a:solidFill>
              <a:highlight>
                <a:srgbClr val="FFFFFF"/>
              </a:highlight>
              <a:latin typeface="Comic Sans MS" charset="0"/>
              <a:ea typeface="Comic Sans MS" charset="0"/>
              <a:cs typeface="Comic Sans MS" charset="0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-"/>
            </a:pPr>
            <a:r>
              <a:rPr lang="es" sz="1800" dirty="0">
                <a:solidFill>
                  <a:schemeClr val="accent2"/>
                </a:solidFill>
                <a:highlight>
                  <a:srgbClr val="FFFFFF"/>
                </a:highlight>
                <a:latin typeface="Comic Sans MS" charset="0"/>
                <a:ea typeface="Comic Sans MS" charset="0"/>
                <a:cs typeface="Comic Sans MS" charset="0"/>
              </a:rPr>
              <a:t>¿Alguien conoce alguna enfermedad relacionada con la respiración?</a:t>
            </a:r>
            <a:endParaRPr sz="1800" dirty="0">
              <a:solidFill>
                <a:schemeClr val="accent2"/>
              </a:solidFill>
              <a:highlight>
                <a:srgbClr val="FFFFFF"/>
              </a:highlight>
              <a:latin typeface="Comic Sans MS" charset="0"/>
              <a:ea typeface="Comic Sans MS" charset="0"/>
              <a:cs typeface="Comic Sans MS" charset="0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8" name="Shape 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2397" y="3539699"/>
            <a:ext cx="1999877" cy="149990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/>
          <p:nvPr/>
        </p:nvSpPr>
        <p:spPr>
          <a:xfrm rot="-5400948">
            <a:off x="6000699" y="3821779"/>
            <a:ext cx="1088100" cy="38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8" name="Flecha: a la derecha 7">
            <a:extLst>
              <a:ext uri="{FF2B5EF4-FFF2-40B4-BE49-F238E27FC236}">
                <a16:creationId xmlns="" xmlns:a16="http://schemas.microsoft.com/office/drawing/2014/main" id="{60858B27-E427-47DF-B9FC-32A7F8C3E31C}"/>
              </a:ext>
            </a:extLst>
          </p:cNvPr>
          <p:cNvSpPr/>
          <p:nvPr/>
        </p:nvSpPr>
        <p:spPr>
          <a:xfrm>
            <a:off x="5431262" y="3938957"/>
            <a:ext cx="1121284" cy="701386"/>
          </a:xfrm>
          <a:prstGeom prst="rightArrow">
            <a:avLst/>
          </a:prstGeom>
          <a:solidFill>
            <a:srgbClr val="F1D7F9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7486925" y="3164448"/>
            <a:ext cx="8194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">
                <a:latin typeface="Comic Sans MS" charset="0"/>
                <a:ea typeface="Comic Sans MS" charset="0"/>
                <a:cs typeface="Comic Sans MS" charset="0"/>
              </a:rPr>
              <a:t>MURAL</a:t>
            </a:r>
            <a:endParaRPr lang="es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</Words>
  <Application>Microsoft Macintosh PowerPoint</Application>
  <PresentationFormat>Presentación en pantalla (16:9)</PresentationFormat>
  <Paragraphs>7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Amatic SC</vt:lpstr>
      <vt:lpstr>Arial</vt:lpstr>
      <vt:lpstr>Comic Sans MS</vt:lpstr>
      <vt:lpstr>Times New Roman</vt:lpstr>
      <vt:lpstr>Simple Light</vt:lpstr>
      <vt:lpstr>Presentación de PowerPoint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Noelia Moreno Amengual</cp:lastModifiedBy>
  <cp:revision>2</cp:revision>
  <dcterms:modified xsi:type="dcterms:W3CDTF">2018-01-11T23:25:18Z</dcterms:modified>
</cp:coreProperties>
</file>